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1" r:id="rId2"/>
    <p:sldId id="277" r:id="rId3"/>
    <p:sldId id="272" r:id="rId4"/>
    <p:sldId id="285" r:id="rId5"/>
    <p:sldId id="286" r:id="rId6"/>
    <p:sldId id="287" r:id="rId7"/>
    <p:sldId id="278" r:id="rId8"/>
    <p:sldId id="279" r:id="rId9"/>
    <p:sldId id="273" r:id="rId10"/>
    <p:sldId id="274" r:id="rId11"/>
    <p:sldId id="275" r:id="rId12"/>
    <p:sldId id="276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167" autoAdjust="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BB743-CD80-4B05-A0A6-4BAC4588F7EE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BEB1CE3F-1803-40D1-9D60-1A66F28F6681}">
      <dgm:prSet custT="1"/>
      <dgm:spPr>
        <a:noFill/>
      </dgm:spPr>
      <dgm:t>
        <a:bodyPr/>
        <a:lstStyle/>
        <a:p>
          <a:pPr rtl="0"/>
          <a:r>
            <a:rPr lang="de-DE" sz="1600" dirty="0" smtClean="0"/>
            <a:t>Seit 1996 Bereitstellung einzelner Umweltinformationen (Messdaten zu Hochwasser, Ozon und Radioaktivität) in Baden-Württemberg</a:t>
          </a:r>
          <a:endParaRPr lang="de-DE" sz="1600" dirty="0"/>
        </a:p>
      </dgm:t>
    </dgm:pt>
    <dgm:pt modelId="{A7D4103A-C791-4222-B015-3D140A870FF4}" type="parTrans" cxnId="{20149657-8AC5-43DF-A429-C66309232CF4}">
      <dgm:prSet/>
      <dgm:spPr/>
      <dgm:t>
        <a:bodyPr/>
        <a:lstStyle/>
        <a:p>
          <a:endParaRPr lang="de-DE" sz="2000"/>
        </a:p>
      </dgm:t>
    </dgm:pt>
    <dgm:pt modelId="{F551B6A6-CCAA-456B-9456-A9E9039C81EB}" type="sibTrans" cxnId="{20149657-8AC5-43DF-A429-C66309232CF4}">
      <dgm:prSet/>
      <dgm:spPr/>
      <dgm:t>
        <a:bodyPr/>
        <a:lstStyle/>
        <a:p>
          <a:endParaRPr lang="de-DE" sz="2000"/>
        </a:p>
      </dgm:t>
    </dgm:pt>
    <dgm:pt modelId="{1D1A1A42-4611-464F-8591-81C6A8C0DC7F}">
      <dgm:prSet custT="1"/>
      <dgm:spPr/>
      <dgm:t>
        <a:bodyPr/>
        <a:lstStyle/>
        <a:p>
          <a:pPr rtl="0"/>
          <a:r>
            <a:rPr lang="de-DE" sz="1600" dirty="0" smtClean="0"/>
            <a:t>Aufbau der ersten Version des Umweltportals Baden-Württemberg in 2004</a:t>
          </a:r>
          <a:endParaRPr lang="de-DE" sz="1600" dirty="0"/>
        </a:p>
      </dgm:t>
    </dgm:pt>
    <dgm:pt modelId="{8F9F78F1-22D3-4FD3-9489-7F00405C2EAF}" type="parTrans" cxnId="{FCCC11E9-11E0-4B5E-8CA7-88A6163FFEDF}">
      <dgm:prSet/>
      <dgm:spPr/>
      <dgm:t>
        <a:bodyPr/>
        <a:lstStyle/>
        <a:p>
          <a:endParaRPr lang="de-DE" sz="2000"/>
        </a:p>
      </dgm:t>
    </dgm:pt>
    <dgm:pt modelId="{88334CF4-7E54-4ADA-B491-FA59503BBDBE}" type="sibTrans" cxnId="{FCCC11E9-11E0-4B5E-8CA7-88A6163FFEDF}">
      <dgm:prSet/>
      <dgm:spPr/>
      <dgm:t>
        <a:bodyPr/>
        <a:lstStyle/>
        <a:p>
          <a:endParaRPr lang="de-DE" sz="2000"/>
        </a:p>
      </dgm:t>
    </dgm:pt>
    <dgm:pt modelId="{D9EC7911-2FC1-4A1D-97F5-5202248401F4}">
      <dgm:prSet custT="1"/>
      <dgm:spPr/>
      <dgm:t>
        <a:bodyPr/>
        <a:lstStyle/>
        <a:p>
          <a:pPr rtl="0"/>
          <a:r>
            <a:rPr lang="de-DE" sz="1400" smtClean="0"/>
            <a:t>einfache Suchmaschine</a:t>
          </a:r>
          <a:endParaRPr lang="de-DE" sz="1400"/>
        </a:p>
      </dgm:t>
    </dgm:pt>
    <dgm:pt modelId="{73C6318D-96E5-4CB2-B466-D61E43EB7C0E}" type="parTrans" cxnId="{8A126B19-6821-4884-B7A2-4C4A51251937}">
      <dgm:prSet/>
      <dgm:spPr/>
      <dgm:t>
        <a:bodyPr/>
        <a:lstStyle/>
        <a:p>
          <a:endParaRPr lang="de-DE" sz="2000"/>
        </a:p>
      </dgm:t>
    </dgm:pt>
    <dgm:pt modelId="{7E634792-7C21-442E-B719-FEC003999AE1}" type="sibTrans" cxnId="{8A126B19-6821-4884-B7A2-4C4A51251937}">
      <dgm:prSet/>
      <dgm:spPr/>
      <dgm:t>
        <a:bodyPr/>
        <a:lstStyle/>
        <a:p>
          <a:endParaRPr lang="de-DE" sz="2000"/>
        </a:p>
      </dgm:t>
    </dgm:pt>
    <dgm:pt modelId="{AEAE40EF-8E65-4FE7-926D-FB83B051DDAA}">
      <dgm:prSet custT="1"/>
      <dgm:spPr/>
      <dgm:t>
        <a:bodyPr/>
        <a:lstStyle/>
        <a:p>
          <a:pPr rtl="0"/>
          <a:r>
            <a:rPr lang="de-DE" sz="1400" smtClean="0"/>
            <a:t>Verknüpfung vorhandener amtlicher Umweltinformationen</a:t>
          </a:r>
          <a:endParaRPr lang="de-DE" sz="1400"/>
        </a:p>
      </dgm:t>
    </dgm:pt>
    <dgm:pt modelId="{A703F8BA-561A-4A6B-9658-82AD028F58B5}" type="parTrans" cxnId="{F976E4CF-7770-4362-86D4-189C09AFAD26}">
      <dgm:prSet/>
      <dgm:spPr/>
      <dgm:t>
        <a:bodyPr/>
        <a:lstStyle/>
        <a:p>
          <a:endParaRPr lang="de-DE" sz="2000"/>
        </a:p>
      </dgm:t>
    </dgm:pt>
    <dgm:pt modelId="{F8F59B8B-1ECA-4F9D-A76F-7FEE7B3EB9DC}" type="sibTrans" cxnId="{F976E4CF-7770-4362-86D4-189C09AFAD26}">
      <dgm:prSet/>
      <dgm:spPr/>
      <dgm:t>
        <a:bodyPr/>
        <a:lstStyle/>
        <a:p>
          <a:endParaRPr lang="de-DE" sz="2000"/>
        </a:p>
      </dgm:t>
    </dgm:pt>
    <dgm:pt modelId="{E65723EB-B819-47CD-8F49-716AC5564E11}">
      <dgm:prSet custT="1"/>
      <dgm:spPr/>
      <dgm:t>
        <a:bodyPr/>
        <a:lstStyle/>
        <a:p>
          <a:pPr rtl="0"/>
          <a:r>
            <a:rPr lang="de-DE" sz="1600" dirty="0" smtClean="0"/>
            <a:t>Kooperation mit anderen Bundesländern in 2006, Beitritt Sachsen-Anhalt</a:t>
          </a:r>
          <a:endParaRPr lang="de-DE" sz="1600" dirty="0"/>
        </a:p>
      </dgm:t>
    </dgm:pt>
    <dgm:pt modelId="{A8882C3E-1814-45B8-ABFF-B9EF07CB4DDF}" type="parTrans" cxnId="{A96DF642-3FEE-498A-9807-F6E5D84BF8C9}">
      <dgm:prSet/>
      <dgm:spPr/>
      <dgm:t>
        <a:bodyPr/>
        <a:lstStyle/>
        <a:p>
          <a:endParaRPr lang="de-DE" sz="2000"/>
        </a:p>
      </dgm:t>
    </dgm:pt>
    <dgm:pt modelId="{437A70EA-E3BB-4B3D-B0EC-6A4E62BA0E40}" type="sibTrans" cxnId="{A96DF642-3FEE-498A-9807-F6E5D84BF8C9}">
      <dgm:prSet/>
      <dgm:spPr/>
      <dgm:t>
        <a:bodyPr/>
        <a:lstStyle/>
        <a:p>
          <a:endParaRPr lang="de-DE" sz="2000"/>
        </a:p>
      </dgm:t>
    </dgm:pt>
    <dgm:pt modelId="{22973BAC-9BE9-4C01-BEBD-A617213FDD14}" type="pres">
      <dgm:prSet presAssocID="{335BB743-CD80-4B05-A0A6-4BAC4588F7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6797F4E-A300-46FF-A829-6054565EDB59}" type="pres">
      <dgm:prSet presAssocID="{335BB743-CD80-4B05-A0A6-4BAC4588F7EE}" presName="arrow" presStyleLbl="bgShp" presStyleIdx="0" presStyleCnt="1"/>
      <dgm:spPr/>
    </dgm:pt>
    <dgm:pt modelId="{D28A291D-46BA-4933-BC95-C2889C1409EA}" type="pres">
      <dgm:prSet presAssocID="{335BB743-CD80-4B05-A0A6-4BAC4588F7EE}" presName="points" presStyleCnt="0"/>
      <dgm:spPr/>
    </dgm:pt>
    <dgm:pt modelId="{EC06A4DA-52FB-4D99-8BE6-B779C67E6039}" type="pres">
      <dgm:prSet presAssocID="{BEB1CE3F-1803-40D1-9D60-1A66F28F6681}" presName="compositeA" presStyleCnt="0"/>
      <dgm:spPr/>
    </dgm:pt>
    <dgm:pt modelId="{DE3DCD30-12A5-4189-9949-DF3A4214D2C2}" type="pres">
      <dgm:prSet presAssocID="{BEB1CE3F-1803-40D1-9D60-1A66F28F668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17B5BE-374D-46DE-BC6A-EBF789F4F424}" type="pres">
      <dgm:prSet presAssocID="{BEB1CE3F-1803-40D1-9D60-1A66F28F6681}" presName="circleA" presStyleLbl="node1" presStyleIdx="0" presStyleCnt="3"/>
      <dgm:spPr>
        <a:solidFill>
          <a:srgbClr val="00B050"/>
        </a:solidFill>
      </dgm:spPr>
    </dgm:pt>
    <dgm:pt modelId="{629F6A16-0D9E-4899-B2CF-1227C477AB5C}" type="pres">
      <dgm:prSet presAssocID="{BEB1CE3F-1803-40D1-9D60-1A66F28F6681}" presName="spaceA" presStyleCnt="0"/>
      <dgm:spPr/>
    </dgm:pt>
    <dgm:pt modelId="{0352CB77-922A-4106-AF00-71D8B334E3EC}" type="pres">
      <dgm:prSet presAssocID="{F551B6A6-CCAA-456B-9456-A9E9039C81EB}" presName="space" presStyleCnt="0"/>
      <dgm:spPr/>
    </dgm:pt>
    <dgm:pt modelId="{5D6A263A-EC08-45A1-B5BE-B0BD26A23C24}" type="pres">
      <dgm:prSet presAssocID="{1D1A1A42-4611-464F-8591-81C6A8C0DC7F}" presName="compositeB" presStyleCnt="0"/>
      <dgm:spPr/>
    </dgm:pt>
    <dgm:pt modelId="{6BCD9417-C211-46E6-A642-B822EADDE484}" type="pres">
      <dgm:prSet presAssocID="{1D1A1A42-4611-464F-8591-81C6A8C0DC7F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DBA432-F39A-4BFA-B7A1-732D21D89A46}" type="pres">
      <dgm:prSet presAssocID="{1D1A1A42-4611-464F-8591-81C6A8C0DC7F}" presName="circleB" presStyleLbl="node1" presStyleIdx="1" presStyleCnt="3"/>
      <dgm:spPr>
        <a:solidFill>
          <a:srgbClr val="00B050"/>
        </a:solidFill>
      </dgm:spPr>
    </dgm:pt>
    <dgm:pt modelId="{9521F6F0-2E74-4D8D-B6BC-24DE70584230}" type="pres">
      <dgm:prSet presAssocID="{1D1A1A42-4611-464F-8591-81C6A8C0DC7F}" presName="spaceB" presStyleCnt="0"/>
      <dgm:spPr/>
    </dgm:pt>
    <dgm:pt modelId="{32DA4F5A-A26B-4A78-BEF4-16CD64F0E53B}" type="pres">
      <dgm:prSet presAssocID="{88334CF4-7E54-4ADA-B491-FA59503BBDBE}" presName="space" presStyleCnt="0"/>
      <dgm:spPr/>
    </dgm:pt>
    <dgm:pt modelId="{5EFADCDA-D5FE-41D0-B385-ED82D2A96DAE}" type="pres">
      <dgm:prSet presAssocID="{E65723EB-B819-47CD-8F49-716AC5564E11}" presName="compositeA" presStyleCnt="0"/>
      <dgm:spPr/>
    </dgm:pt>
    <dgm:pt modelId="{C2C143FD-88A1-4F5B-96D7-26AD521A5122}" type="pres">
      <dgm:prSet presAssocID="{E65723EB-B819-47CD-8F49-716AC5564E1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5DDD5F-52F2-4EBB-8BE8-7B34C29F9446}" type="pres">
      <dgm:prSet presAssocID="{E65723EB-B819-47CD-8F49-716AC5564E11}" presName="circleA" presStyleLbl="node1" presStyleIdx="2" presStyleCnt="3"/>
      <dgm:spPr>
        <a:solidFill>
          <a:srgbClr val="00B050"/>
        </a:solidFill>
      </dgm:spPr>
    </dgm:pt>
    <dgm:pt modelId="{B1FF1B73-52D7-4A4C-856B-459AEEB51839}" type="pres">
      <dgm:prSet presAssocID="{E65723EB-B819-47CD-8F49-716AC5564E11}" presName="spaceA" presStyleCnt="0"/>
      <dgm:spPr/>
    </dgm:pt>
  </dgm:ptLst>
  <dgm:cxnLst>
    <dgm:cxn modelId="{6DB1F15C-EB74-4702-B2D6-D89FE1C2A040}" type="presOf" srcId="{AEAE40EF-8E65-4FE7-926D-FB83B051DDAA}" destId="{6BCD9417-C211-46E6-A642-B822EADDE484}" srcOrd="0" destOrd="2" presId="urn:microsoft.com/office/officeart/2005/8/layout/hProcess11"/>
    <dgm:cxn modelId="{F3F395F6-6BCD-49C7-914F-E8F2AD256BE7}" type="presOf" srcId="{1D1A1A42-4611-464F-8591-81C6A8C0DC7F}" destId="{6BCD9417-C211-46E6-A642-B822EADDE484}" srcOrd="0" destOrd="0" presId="urn:microsoft.com/office/officeart/2005/8/layout/hProcess11"/>
    <dgm:cxn modelId="{3EA6C7F1-062E-4003-A0C1-1505110A8513}" type="presOf" srcId="{BEB1CE3F-1803-40D1-9D60-1A66F28F6681}" destId="{DE3DCD30-12A5-4189-9949-DF3A4214D2C2}" srcOrd="0" destOrd="0" presId="urn:microsoft.com/office/officeart/2005/8/layout/hProcess11"/>
    <dgm:cxn modelId="{391AA12C-4F0C-4B4C-8A88-9C6AF084DDAF}" type="presOf" srcId="{335BB743-CD80-4B05-A0A6-4BAC4588F7EE}" destId="{22973BAC-9BE9-4C01-BEBD-A617213FDD14}" srcOrd="0" destOrd="0" presId="urn:microsoft.com/office/officeart/2005/8/layout/hProcess11"/>
    <dgm:cxn modelId="{DDC2B224-3A7E-484F-BA78-D9460F670033}" type="presOf" srcId="{E65723EB-B819-47CD-8F49-716AC5564E11}" destId="{C2C143FD-88A1-4F5B-96D7-26AD521A5122}" srcOrd="0" destOrd="0" presId="urn:microsoft.com/office/officeart/2005/8/layout/hProcess11"/>
    <dgm:cxn modelId="{8A126B19-6821-4884-B7A2-4C4A51251937}" srcId="{1D1A1A42-4611-464F-8591-81C6A8C0DC7F}" destId="{D9EC7911-2FC1-4A1D-97F5-5202248401F4}" srcOrd="0" destOrd="0" parTransId="{73C6318D-96E5-4CB2-B466-D61E43EB7C0E}" sibTransId="{7E634792-7C21-442E-B719-FEC003999AE1}"/>
    <dgm:cxn modelId="{ABB948C5-31D8-4F50-B9D2-FEE04EDF7F6D}" type="presOf" srcId="{D9EC7911-2FC1-4A1D-97F5-5202248401F4}" destId="{6BCD9417-C211-46E6-A642-B822EADDE484}" srcOrd="0" destOrd="1" presId="urn:microsoft.com/office/officeart/2005/8/layout/hProcess11"/>
    <dgm:cxn modelId="{FCCC11E9-11E0-4B5E-8CA7-88A6163FFEDF}" srcId="{335BB743-CD80-4B05-A0A6-4BAC4588F7EE}" destId="{1D1A1A42-4611-464F-8591-81C6A8C0DC7F}" srcOrd="1" destOrd="0" parTransId="{8F9F78F1-22D3-4FD3-9489-7F00405C2EAF}" sibTransId="{88334CF4-7E54-4ADA-B491-FA59503BBDBE}"/>
    <dgm:cxn modelId="{A96DF642-3FEE-498A-9807-F6E5D84BF8C9}" srcId="{335BB743-CD80-4B05-A0A6-4BAC4588F7EE}" destId="{E65723EB-B819-47CD-8F49-716AC5564E11}" srcOrd="2" destOrd="0" parTransId="{A8882C3E-1814-45B8-ABFF-B9EF07CB4DDF}" sibTransId="{437A70EA-E3BB-4B3D-B0EC-6A4E62BA0E40}"/>
    <dgm:cxn modelId="{F976E4CF-7770-4362-86D4-189C09AFAD26}" srcId="{1D1A1A42-4611-464F-8591-81C6A8C0DC7F}" destId="{AEAE40EF-8E65-4FE7-926D-FB83B051DDAA}" srcOrd="1" destOrd="0" parTransId="{A703F8BA-561A-4A6B-9658-82AD028F58B5}" sibTransId="{F8F59B8B-1ECA-4F9D-A76F-7FEE7B3EB9DC}"/>
    <dgm:cxn modelId="{20149657-8AC5-43DF-A429-C66309232CF4}" srcId="{335BB743-CD80-4B05-A0A6-4BAC4588F7EE}" destId="{BEB1CE3F-1803-40D1-9D60-1A66F28F6681}" srcOrd="0" destOrd="0" parTransId="{A7D4103A-C791-4222-B015-3D140A870FF4}" sibTransId="{F551B6A6-CCAA-456B-9456-A9E9039C81EB}"/>
    <dgm:cxn modelId="{D123F224-095E-4423-ADE4-2DE1423A5575}" type="presParOf" srcId="{22973BAC-9BE9-4C01-BEBD-A617213FDD14}" destId="{16797F4E-A300-46FF-A829-6054565EDB59}" srcOrd="0" destOrd="0" presId="urn:microsoft.com/office/officeart/2005/8/layout/hProcess11"/>
    <dgm:cxn modelId="{FE353EE4-5C34-4B10-A5E3-1849448FF09C}" type="presParOf" srcId="{22973BAC-9BE9-4C01-BEBD-A617213FDD14}" destId="{D28A291D-46BA-4933-BC95-C2889C1409EA}" srcOrd="1" destOrd="0" presId="urn:microsoft.com/office/officeart/2005/8/layout/hProcess11"/>
    <dgm:cxn modelId="{BC4A424C-A471-4D12-A14E-4A7B4C612B6D}" type="presParOf" srcId="{D28A291D-46BA-4933-BC95-C2889C1409EA}" destId="{EC06A4DA-52FB-4D99-8BE6-B779C67E6039}" srcOrd="0" destOrd="0" presId="urn:microsoft.com/office/officeart/2005/8/layout/hProcess11"/>
    <dgm:cxn modelId="{902405DE-CA4E-4CB4-A3E9-D0F2F110FF50}" type="presParOf" srcId="{EC06A4DA-52FB-4D99-8BE6-B779C67E6039}" destId="{DE3DCD30-12A5-4189-9949-DF3A4214D2C2}" srcOrd="0" destOrd="0" presId="urn:microsoft.com/office/officeart/2005/8/layout/hProcess11"/>
    <dgm:cxn modelId="{42C8C6CF-4074-4992-BA47-6E30BAEEE9ED}" type="presParOf" srcId="{EC06A4DA-52FB-4D99-8BE6-B779C67E6039}" destId="{9717B5BE-374D-46DE-BC6A-EBF789F4F424}" srcOrd="1" destOrd="0" presId="urn:microsoft.com/office/officeart/2005/8/layout/hProcess11"/>
    <dgm:cxn modelId="{F984A693-210D-4461-993C-33398F511232}" type="presParOf" srcId="{EC06A4DA-52FB-4D99-8BE6-B779C67E6039}" destId="{629F6A16-0D9E-4899-B2CF-1227C477AB5C}" srcOrd="2" destOrd="0" presId="urn:microsoft.com/office/officeart/2005/8/layout/hProcess11"/>
    <dgm:cxn modelId="{8B98E9FF-1609-4636-83CB-CF96B6426D41}" type="presParOf" srcId="{D28A291D-46BA-4933-BC95-C2889C1409EA}" destId="{0352CB77-922A-4106-AF00-71D8B334E3EC}" srcOrd="1" destOrd="0" presId="urn:microsoft.com/office/officeart/2005/8/layout/hProcess11"/>
    <dgm:cxn modelId="{1AC1C17D-3E1D-46E4-9AF0-CE5885F983CC}" type="presParOf" srcId="{D28A291D-46BA-4933-BC95-C2889C1409EA}" destId="{5D6A263A-EC08-45A1-B5BE-B0BD26A23C24}" srcOrd="2" destOrd="0" presId="urn:microsoft.com/office/officeart/2005/8/layout/hProcess11"/>
    <dgm:cxn modelId="{CE62035E-2F38-408E-88BE-0D4B090677FD}" type="presParOf" srcId="{5D6A263A-EC08-45A1-B5BE-B0BD26A23C24}" destId="{6BCD9417-C211-46E6-A642-B822EADDE484}" srcOrd="0" destOrd="0" presId="urn:microsoft.com/office/officeart/2005/8/layout/hProcess11"/>
    <dgm:cxn modelId="{5BDB872E-20F2-4626-9E70-8AD3346384FE}" type="presParOf" srcId="{5D6A263A-EC08-45A1-B5BE-B0BD26A23C24}" destId="{C5DBA432-F39A-4BFA-B7A1-732D21D89A46}" srcOrd="1" destOrd="0" presId="urn:microsoft.com/office/officeart/2005/8/layout/hProcess11"/>
    <dgm:cxn modelId="{2B25C671-3FBF-4FD3-87B5-2698D719BA24}" type="presParOf" srcId="{5D6A263A-EC08-45A1-B5BE-B0BD26A23C24}" destId="{9521F6F0-2E74-4D8D-B6BC-24DE70584230}" srcOrd="2" destOrd="0" presId="urn:microsoft.com/office/officeart/2005/8/layout/hProcess11"/>
    <dgm:cxn modelId="{7B77AC60-5291-47B0-8D5B-405BD9AFB735}" type="presParOf" srcId="{D28A291D-46BA-4933-BC95-C2889C1409EA}" destId="{32DA4F5A-A26B-4A78-BEF4-16CD64F0E53B}" srcOrd="3" destOrd="0" presId="urn:microsoft.com/office/officeart/2005/8/layout/hProcess11"/>
    <dgm:cxn modelId="{ABA38C8A-75A7-4571-A1D7-75F9665241E1}" type="presParOf" srcId="{D28A291D-46BA-4933-BC95-C2889C1409EA}" destId="{5EFADCDA-D5FE-41D0-B385-ED82D2A96DAE}" srcOrd="4" destOrd="0" presId="urn:microsoft.com/office/officeart/2005/8/layout/hProcess11"/>
    <dgm:cxn modelId="{3323D9D6-4A12-4CCC-A6F7-633541705876}" type="presParOf" srcId="{5EFADCDA-D5FE-41D0-B385-ED82D2A96DAE}" destId="{C2C143FD-88A1-4F5B-96D7-26AD521A5122}" srcOrd="0" destOrd="0" presId="urn:microsoft.com/office/officeart/2005/8/layout/hProcess11"/>
    <dgm:cxn modelId="{A5F74456-9645-4D94-964B-F1EF78C434F1}" type="presParOf" srcId="{5EFADCDA-D5FE-41D0-B385-ED82D2A96DAE}" destId="{9F5DDD5F-52F2-4EBB-8BE8-7B34C29F9446}" srcOrd="1" destOrd="0" presId="urn:microsoft.com/office/officeart/2005/8/layout/hProcess11"/>
    <dgm:cxn modelId="{4E2DF948-EA27-49FC-906D-66FCE3985BEE}" type="presParOf" srcId="{5EFADCDA-D5FE-41D0-B385-ED82D2A96DAE}" destId="{B1FF1B73-52D7-4A4C-856B-459AEEB5183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BB743-CD80-4B05-A0A6-4BAC4588F7EE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3C47377C-A0E5-4F70-8725-1E2BB370A4EE}">
      <dgm:prSet custT="1"/>
      <dgm:spPr/>
      <dgm:t>
        <a:bodyPr/>
        <a:lstStyle/>
        <a:p>
          <a:r>
            <a:rPr lang="de-DE" sz="1600" dirty="0" smtClean="0"/>
            <a:t>2006 Beitritt Thüringen</a:t>
          </a:r>
          <a:endParaRPr lang="de-DE" sz="1600" dirty="0"/>
        </a:p>
      </dgm:t>
    </dgm:pt>
    <dgm:pt modelId="{0D7AB84D-C5DD-42FC-A913-59265D43F2EC}" type="parTrans" cxnId="{C01EE9C1-DED5-475B-9A03-90E234F393DF}">
      <dgm:prSet/>
      <dgm:spPr/>
      <dgm:t>
        <a:bodyPr/>
        <a:lstStyle/>
        <a:p>
          <a:endParaRPr lang="de-DE" sz="2400"/>
        </a:p>
      </dgm:t>
    </dgm:pt>
    <dgm:pt modelId="{46EA8251-AC35-4627-B915-3C28C5E88E0F}" type="sibTrans" cxnId="{C01EE9C1-DED5-475B-9A03-90E234F393DF}">
      <dgm:prSet/>
      <dgm:spPr/>
      <dgm:t>
        <a:bodyPr/>
        <a:lstStyle/>
        <a:p>
          <a:endParaRPr lang="de-DE" sz="2400"/>
        </a:p>
      </dgm:t>
    </dgm:pt>
    <dgm:pt modelId="{259CEDBE-A170-4BF4-A50B-1515D16BC926}">
      <dgm:prSet custT="1"/>
      <dgm:spPr/>
      <dgm:t>
        <a:bodyPr/>
        <a:lstStyle/>
        <a:p>
          <a:r>
            <a:rPr lang="de-DE" sz="1600" dirty="0" smtClean="0"/>
            <a:t>2010 Beitritt Bayern und Rheinland-Pfalz</a:t>
          </a:r>
          <a:endParaRPr lang="de-DE" sz="1600" dirty="0"/>
        </a:p>
      </dgm:t>
    </dgm:pt>
    <dgm:pt modelId="{BEB695B5-9A4B-41A8-B404-FCBDC73049C0}" type="parTrans" cxnId="{FADAC80A-7B4C-4422-A2D6-AB6C2F505C81}">
      <dgm:prSet/>
      <dgm:spPr/>
      <dgm:t>
        <a:bodyPr/>
        <a:lstStyle/>
        <a:p>
          <a:endParaRPr lang="de-DE" sz="2400"/>
        </a:p>
      </dgm:t>
    </dgm:pt>
    <dgm:pt modelId="{69A23528-1748-4558-9EF8-F50B7FDA3109}" type="sibTrans" cxnId="{FADAC80A-7B4C-4422-A2D6-AB6C2F505C81}">
      <dgm:prSet/>
      <dgm:spPr/>
      <dgm:t>
        <a:bodyPr/>
        <a:lstStyle/>
        <a:p>
          <a:endParaRPr lang="de-DE" sz="2400"/>
        </a:p>
      </dgm:t>
    </dgm:pt>
    <dgm:pt modelId="{F84857A3-C421-4A99-8215-994DBF6FA0CD}">
      <dgm:prSet custT="1"/>
      <dgm:spPr/>
      <dgm:t>
        <a:bodyPr/>
        <a:lstStyle/>
        <a:p>
          <a:r>
            <a:rPr lang="de-DE" sz="1600" dirty="0" smtClean="0"/>
            <a:t>2012 Beitritt Nordrhein-Westfalen</a:t>
          </a:r>
        </a:p>
      </dgm:t>
    </dgm:pt>
    <dgm:pt modelId="{378CC638-8DD0-459A-AED3-510F7A630FC6}" type="parTrans" cxnId="{34975624-D2B5-4C72-9D75-D920A95D0EFD}">
      <dgm:prSet/>
      <dgm:spPr/>
      <dgm:t>
        <a:bodyPr/>
        <a:lstStyle/>
        <a:p>
          <a:endParaRPr lang="de-DE" sz="2400"/>
        </a:p>
      </dgm:t>
    </dgm:pt>
    <dgm:pt modelId="{E6825308-5D33-464C-98FC-1F7E01B376FE}" type="sibTrans" cxnId="{34975624-D2B5-4C72-9D75-D920A95D0EFD}">
      <dgm:prSet/>
      <dgm:spPr/>
      <dgm:t>
        <a:bodyPr/>
        <a:lstStyle/>
        <a:p>
          <a:endParaRPr lang="de-DE" sz="2400"/>
        </a:p>
      </dgm:t>
    </dgm:pt>
    <dgm:pt modelId="{239A9FBE-88CC-4EB1-B59F-3807D44F6188}">
      <dgm:prSet custT="1"/>
      <dgm:spPr/>
      <dgm:t>
        <a:bodyPr/>
        <a:lstStyle/>
        <a:p>
          <a:r>
            <a:rPr lang="de-DE" sz="1600" dirty="0" smtClean="0"/>
            <a:t>2013 erste App „Meine Umwelt“ für Baden-Württemberg</a:t>
          </a:r>
        </a:p>
      </dgm:t>
    </dgm:pt>
    <dgm:pt modelId="{E29EE875-394F-45BA-9474-ECAE7E516252}" type="parTrans" cxnId="{F330A614-41F3-452B-B034-CFD3AA245360}">
      <dgm:prSet/>
      <dgm:spPr/>
      <dgm:t>
        <a:bodyPr/>
        <a:lstStyle/>
        <a:p>
          <a:endParaRPr lang="de-DE" sz="2400"/>
        </a:p>
      </dgm:t>
    </dgm:pt>
    <dgm:pt modelId="{9E44B920-3084-4233-BCA0-8B692ED72E9B}" type="sibTrans" cxnId="{F330A614-41F3-452B-B034-CFD3AA245360}">
      <dgm:prSet/>
      <dgm:spPr/>
      <dgm:t>
        <a:bodyPr/>
        <a:lstStyle/>
        <a:p>
          <a:endParaRPr lang="de-DE" sz="2400"/>
        </a:p>
      </dgm:t>
    </dgm:pt>
    <dgm:pt modelId="{22973BAC-9BE9-4C01-BEBD-A617213FDD14}" type="pres">
      <dgm:prSet presAssocID="{335BB743-CD80-4B05-A0A6-4BAC4588F7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6797F4E-A300-46FF-A829-6054565EDB59}" type="pres">
      <dgm:prSet presAssocID="{335BB743-CD80-4B05-A0A6-4BAC4588F7EE}" presName="arrow" presStyleLbl="bgShp" presStyleIdx="0" presStyleCnt="1"/>
      <dgm:spPr/>
    </dgm:pt>
    <dgm:pt modelId="{D28A291D-46BA-4933-BC95-C2889C1409EA}" type="pres">
      <dgm:prSet presAssocID="{335BB743-CD80-4B05-A0A6-4BAC4588F7EE}" presName="points" presStyleCnt="0"/>
      <dgm:spPr/>
    </dgm:pt>
    <dgm:pt modelId="{C79C3F0D-C207-4944-BC23-885CCF5F36A1}" type="pres">
      <dgm:prSet presAssocID="{3C47377C-A0E5-4F70-8725-1E2BB370A4EE}" presName="compositeA" presStyleCnt="0"/>
      <dgm:spPr/>
    </dgm:pt>
    <dgm:pt modelId="{60FE6420-9C53-452E-8290-D2B51B91EE30}" type="pres">
      <dgm:prSet presAssocID="{3C47377C-A0E5-4F70-8725-1E2BB370A4EE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3296F8-8A55-4879-9A1C-450A3E0002F1}" type="pres">
      <dgm:prSet presAssocID="{3C47377C-A0E5-4F70-8725-1E2BB370A4EE}" presName="circleA" presStyleLbl="node1" presStyleIdx="0" presStyleCnt="4"/>
      <dgm:spPr>
        <a:solidFill>
          <a:srgbClr val="00B050"/>
        </a:solidFill>
      </dgm:spPr>
    </dgm:pt>
    <dgm:pt modelId="{178C8184-F760-4B6E-9705-E11471591437}" type="pres">
      <dgm:prSet presAssocID="{3C47377C-A0E5-4F70-8725-1E2BB370A4EE}" presName="spaceA" presStyleCnt="0"/>
      <dgm:spPr/>
    </dgm:pt>
    <dgm:pt modelId="{C423F4EA-A048-481F-95CA-CFF218B8D0F2}" type="pres">
      <dgm:prSet presAssocID="{46EA8251-AC35-4627-B915-3C28C5E88E0F}" presName="space" presStyleCnt="0"/>
      <dgm:spPr/>
    </dgm:pt>
    <dgm:pt modelId="{0C98794A-32AE-413F-A969-C80646041F40}" type="pres">
      <dgm:prSet presAssocID="{259CEDBE-A170-4BF4-A50B-1515D16BC926}" presName="compositeB" presStyleCnt="0"/>
      <dgm:spPr/>
    </dgm:pt>
    <dgm:pt modelId="{5C09F42A-2822-43A1-AD19-EC1E1108B51F}" type="pres">
      <dgm:prSet presAssocID="{259CEDBE-A170-4BF4-A50B-1515D16BC926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C2C5F5-385D-474E-BC6E-BCB797B47DE8}" type="pres">
      <dgm:prSet presAssocID="{259CEDBE-A170-4BF4-A50B-1515D16BC926}" presName="circleB" presStyleLbl="node1" presStyleIdx="1" presStyleCnt="4"/>
      <dgm:spPr>
        <a:solidFill>
          <a:srgbClr val="00B050"/>
        </a:solidFill>
      </dgm:spPr>
    </dgm:pt>
    <dgm:pt modelId="{04FD0AF2-54BB-4172-BA38-A3664751E71A}" type="pres">
      <dgm:prSet presAssocID="{259CEDBE-A170-4BF4-A50B-1515D16BC926}" presName="spaceB" presStyleCnt="0"/>
      <dgm:spPr/>
    </dgm:pt>
    <dgm:pt modelId="{71DFB594-1D91-4598-8EBA-C287C57137AD}" type="pres">
      <dgm:prSet presAssocID="{69A23528-1748-4558-9EF8-F50B7FDA3109}" presName="space" presStyleCnt="0"/>
      <dgm:spPr/>
    </dgm:pt>
    <dgm:pt modelId="{97C1B63A-71BD-4118-8B01-823CB5D1C4D5}" type="pres">
      <dgm:prSet presAssocID="{F84857A3-C421-4A99-8215-994DBF6FA0CD}" presName="compositeA" presStyleCnt="0"/>
      <dgm:spPr/>
    </dgm:pt>
    <dgm:pt modelId="{80F40044-0DA4-405A-AAF5-01D87AEEBA0B}" type="pres">
      <dgm:prSet presAssocID="{F84857A3-C421-4A99-8215-994DBF6FA0CD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EB2E7E-FA8F-40CE-ADD1-B9AC15CBDCDA}" type="pres">
      <dgm:prSet presAssocID="{F84857A3-C421-4A99-8215-994DBF6FA0CD}" presName="circleA" presStyleLbl="node1" presStyleIdx="2" presStyleCnt="4"/>
      <dgm:spPr>
        <a:solidFill>
          <a:srgbClr val="00B050"/>
        </a:solidFill>
      </dgm:spPr>
    </dgm:pt>
    <dgm:pt modelId="{5DF40F85-F917-4A52-9091-A566E18C7DBE}" type="pres">
      <dgm:prSet presAssocID="{F84857A3-C421-4A99-8215-994DBF6FA0CD}" presName="spaceA" presStyleCnt="0"/>
      <dgm:spPr/>
    </dgm:pt>
    <dgm:pt modelId="{10C2E8CB-1966-4AED-A216-0934FAED22AC}" type="pres">
      <dgm:prSet presAssocID="{E6825308-5D33-464C-98FC-1F7E01B376FE}" presName="space" presStyleCnt="0"/>
      <dgm:spPr/>
    </dgm:pt>
    <dgm:pt modelId="{D9BC26C8-1B67-48FE-AE97-40F362F7C06C}" type="pres">
      <dgm:prSet presAssocID="{239A9FBE-88CC-4EB1-B59F-3807D44F6188}" presName="compositeB" presStyleCnt="0"/>
      <dgm:spPr/>
    </dgm:pt>
    <dgm:pt modelId="{4A95B9C1-46BB-4209-A56D-240008C3073B}" type="pres">
      <dgm:prSet presAssocID="{239A9FBE-88CC-4EB1-B59F-3807D44F6188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DC2353-CF75-48D8-A2E4-9303F4743C4C}" type="pres">
      <dgm:prSet presAssocID="{239A9FBE-88CC-4EB1-B59F-3807D44F6188}" presName="circleB" presStyleLbl="node1" presStyleIdx="3" presStyleCnt="4"/>
      <dgm:spPr>
        <a:solidFill>
          <a:srgbClr val="00B050"/>
        </a:solidFill>
      </dgm:spPr>
    </dgm:pt>
    <dgm:pt modelId="{1E36FA2A-A743-44EB-B60B-AB2DA13B68F6}" type="pres">
      <dgm:prSet presAssocID="{239A9FBE-88CC-4EB1-B59F-3807D44F6188}" presName="spaceB" presStyleCnt="0"/>
      <dgm:spPr/>
    </dgm:pt>
  </dgm:ptLst>
  <dgm:cxnLst>
    <dgm:cxn modelId="{C01EE9C1-DED5-475B-9A03-90E234F393DF}" srcId="{335BB743-CD80-4B05-A0A6-4BAC4588F7EE}" destId="{3C47377C-A0E5-4F70-8725-1E2BB370A4EE}" srcOrd="0" destOrd="0" parTransId="{0D7AB84D-C5DD-42FC-A913-59265D43F2EC}" sibTransId="{46EA8251-AC35-4627-B915-3C28C5E88E0F}"/>
    <dgm:cxn modelId="{F330A614-41F3-452B-B034-CFD3AA245360}" srcId="{335BB743-CD80-4B05-A0A6-4BAC4588F7EE}" destId="{239A9FBE-88CC-4EB1-B59F-3807D44F6188}" srcOrd="3" destOrd="0" parTransId="{E29EE875-394F-45BA-9474-ECAE7E516252}" sibTransId="{9E44B920-3084-4233-BCA0-8B692ED72E9B}"/>
    <dgm:cxn modelId="{391AA12C-4F0C-4B4C-8A88-9C6AF084DDAF}" type="presOf" srcId="{335BB743-CD80-4B05-A0A6-4BAC4588F7EE}" destId="{22973BAC-9BE9-4C01-BEBD-A617213FDD14}" srcOrd="0" destOrd="0" presId="urn:microsoft.com/office/officeart/2005/8/layout/hProcess11"/>
    <dgm:cxn modelId="{3A1D47C8-BEE1-493F-9B5E-5748522CA830}" type="presOf" srcId="{239A9FBE-88CC-4EB1-B59F-3807D44F6188}" destId="{4A95B9C1-46BB-4209-A56D-240008C3073B}" srcOrd="0" destOrd="0" presId="urn:microsoft.com/office/officeart/2005/8/layout/hProcess11"/>
    <dgm:cxn modelId="{582DA0AD-1F4E-4259-8F1A-36895CFCA3B9}" type="presOf" srcId="{259CEDBE-A170-4BF4-A50B-1515D16BC926}" destId="{5C09F42A-2822-43A1-AD19-EC1E1108B51F}" srcOrd="0" destOrd="0" presId="urn:microsoft.com/office/officeart/2005/8/layout/hProcess11"/>
    <dgm:cxn modelId="{507A13F9-7440-4FAA-8640-49C80957A6D7}" type="presOf" srcId="{F84857A3-C421-4A99-8215-994DBF6FA0CD}" destId="{80F40044-0DA4-405A-AAF5-01D87AEEBA0B}" srcOrd="0" destOrd="0" presId="urn:microsoft.com/office/officeart/2005/8/layout/hProcess11"/>
    <dgm:cxn modelId="{34975624-D2B5-4C72-9D75-D920A95D0EFD}" srcId="{335BB743-CD80-4B05-A0A6-4BAC4588F7EE}" destId="{F84857A3-C421-4A99-8215-994DBF6FA0CD}" srcOrd="2" destOrd="0" parTransId="{378CC638-8DD0-459A-AED3-510F7A630FC6}" sibTransId="{E6825308-5D33-464C-98FC-1F7E01B376FE}"/>
    <dgm:cxn modelId="{FADAC80A-7B4C-4422-A2D6-AB6C2F505C81}" srcId="{335BB743-CD80-4B05-A0A6-4BAC4588F7EE}" destId="{259CEDBE-A170-4BF4-A50B-1515D16BC926}" srcOrd="1" destOrd="0" parTransId="{BEB695B5-9A4B-41A8-B404-FCBDC73049C0}" sibTransId="{69A23528-1748-4558-9EF8-F50B7FDA3109}"/>
    <dgm:cxn modelId="{670921B1-DD65-4F57-8FAA-5E77F0C494C1}" type="presOf" srcId="{3C47377C-A0E5-4F70-8725-1E2BB370A4EE}" destId="{60FE6420-9C53-452E-8290-D2B51B91EE30}" srcOrd="0" destOrd="0" presId="urn:microsoft.com/office/officeart/2005/8/layout/hProcess11"/>
    <dgm:cxn modelId="{D123F224-095E-4423-ADE4-2DE1423A5575}" type="presParOf" srcId="{22973BAC-9BE9-4C01-BEBD-A617213FDD14}" destId="{16797F4E-A300-46FF-A829-6054565EDB59}" srcOrd="0" destOrd="0" presId="urn:microsoft.com/office/officeart/2005/8/layout/hProcess11"/>
    <dgm:cxn modelId="{FE353EE4-5C34-4B10-A5E3-1849448FF09C}" type="presParOf" srcId="{22973BAC-9BE9-4C01-BEBD-A617213FDD14}" destId="{D28A291D-46BA-4933-BC95-C2889C1409EA}" srcOrd="1" destOrd="0" presId="urn:microsoft.com/office/officeart/2005/8/layout/hProcess11"/>
    <dgm:cxn modelId="{135BA141-DE8F-4C26-A162-04D64F8D6A97}" type="presParOf" srcId="{D28A291D-46BA-4933-BC95-C2889C1409EA}" destId="{C79C3F0D-C207-4944-BC23-885CCF5F36A1}" srcOrd="0" destOrd="0" presId="urn:microsoft.com/office/officeart/2005/8/layout/hProcess11"/>
    <dgm:cxn modelId="{6089BF33-A446-436C-B2C8-5433FDEFF53C}" type="presParOf" srcId="{C79C3F0D-C207-4944-BC23-885CCF5F36A1}" destId="{60FE6420-9C53-452E-8290-D2B51B91EE30}" srcOrd="0" destOrd="0" presId="urn:microsoft.com/office/officeart/2005/8/layout/hProcess11"/>
    <dgm:cxn modelId="{D1F9D8E3-B03D-43DB-A676-B6FDD591CE80}" type="presParOf" srcId="{C79C3F0D-C207-4944-BC23-885CCF5F36A1}" destId="{B43296F8-8A55-4879-9A1C-450A3E0002F1}" srcOrd="1" destOrd="0" presId="urn:microsoft.com/office/officeart/2005/8/layout/hProcess11"/>
    <dgm:cxn modelId="{EFAF436B-9422-4111-A0CB-342F7557FCF5}" type="presParOf" srcId="{C79C3F0D-C207-4944-BC23-885CCF5F36A1}" destId="{178C8184-F760-4B6E-9705-E11471591437}" srcOrd="2" destOrd="0" presId="urn:microsoft.com/office/officeart/2005/8/layout/hProcess11"/>
    <dgm:cxn modelId="{30CA8E16-5BCD-4208-967D-D51E6CF279F2}" type="presParOf" srcId="{D28A291D-46BA-4933-BC95-C2889C1409EA}" destId="{C423F4EA-A048-481F-95CA-CFF218B8D0F2}" srcOrd="1" destOrd="0" presId="urn:microsoft.com/office/officeart/2005/8/layout/hProcess11"/>
    <dgm:cxn modelId="{CA6463A8-A9FF-4605-B5B0-D642EA55B3EA}" type="presParOf" srcId="{D28A291D-46BA-4933-BC95-C2889C1409EA}" destId="{0C98794A-32AE-413F-A969-C80646041F40}" srcOrd="2" destOrd="0" presId="urn:microsoft.com/office/officeart/2005/8/layout/hProcess11"/>
    <dgm:cxn modelId="{B482EBAA-F93F-41E2-A0B6-69C8EC4B4C7B}" type="presParOf" srcId="{0C98794A-32AE-413F-A969-C80646041F40}" destId="{5C09F42A-2822-43A1-AD19-EC1E1108B51F}" srcOrd="0" destOrd="0" presId="urn:microsoft.com/office/officeart/2005/8/layout/hProcess11"/>
    <dgm:cxn modelId="{14ACF660-E88C-4306-9214-19DE10AF4791}" type="presParOf" srcId="{0C98794A-32AE-413F-A969-C80646041F40}" destId="{2CC2C5F5-385D-474E-BC6E-BCB797B47DE8}" srcOrd="1" destOrd="0" presId="urn:microsoft.com/office/officeart/2005/8/layout/hProcess11"/>
    <dgm:cxn modelId="{4543C3D8-4307-4E24-983B-864E54769A7B}" type="presParOf" srcId="{0C98794A-32AE-413F-A969-C80646041F40}" destId="{04FD0AF2-54BB-4172-BA38-A3664751E71A}" srcOrd="2" destOrd="0" presId="urn:microsoft.com/office/officeart/2005/8/layout/hProcess11"/>
    <dgm:cxn modelId="{81B3BF1B-0835-4CDA-AA52-076565B678F3}" type="presParOf" srcId="{D28A291D-46BA-4933-BC95-C2889C1409EA}" destId="{71DFB594-1D91-4598-8EBA-C287C57137AD}" srcOrd="3" destOrd="0" presId="urn:microsoft.com/office/officeart/2005/8/layout/hProcess11"/>
    <dgm:cxn modelId="{5FB91863-BB06-4601-A08C-1751593F6DAF}" type="presParOf" srcId="{D28A291D-46BA-4933-BC95-C2889C1409EA}" destId="{97C1B63A-71BD-4118-8B01-823CB5D1C4D5}" srcOrd="4" destOrd="0" presId="urn:microsoft.com/office/officeart/2005/8/layout/hProcess11"/>
    <dgm:cxn modelId="{9C7B10C9-A7F0-40F7-BCE2-2171D4E027D7}" type="presParOf" srcId="{97C1B63A-71BD-4118-8B01-823CB5D1C4D5}" destId="{80F40044-0DA4-405A-AAF5-01D87AEEBA0B}" srcOrd="0" destOrd="0" presId="urn:microsoft.com/office/officeart/2005/8/layout/hProcess11"/>
    <dgm:cxn modelId="{90C6AB58-72AD-43D6-9088-82ADF9981A06}" type="presParOf" srcId="{97C1B63A-71BD-4118-8B01-823CB5D1C4D5}" destId="{7EEB2E7E-FA8F-40CE-ADD1-B9AC15CBDCDA}" srcOrd="1" destOrd="0" presId="urn:microsoft.com/office/officeart/2005/8/layout/hProcess11"/>
    <dgm:cxn modelId="{DAEE622D-B5AA-4954-9A7C-82EEB44CAD36}" type="presParOf" srcId="{97C1B63A-71BD-4118-8B01-823CB5D1C4D5}" destId="{5DF40F85-F917-4A52-9091-A566E18C7DBE}" srcOrd="2" destOrd="0" presId="urn:microsoft.com/office/officeart/2005/8/layout/hProcess11"/>
    <dgm:cxn modelId="{4117352A-56B6-43B5-867A-1EFBC4F0C592}" type="presParOf" srcId="{D28A291D-46BA-4933-BC95-C2889C1409EA}" destId="{10C2E8CB-1966-4AED-A216-0934FAED22AC}" srcOrd="5" destOrd="0" presId="urn:microsoft.com/office/officeart/2005/8/layout/hProcess11"/>
    <dgm:cxn modelId="{6B4EA160-12AB-4105-A47C-5B19FB227501}" type="presParOf" srcId="{D28A291D-46BA-4933-BC95-C2889C1409EA}" destId="{D9BC26C8-1B67-48FE-AE97-40F362F7C06C}" srcOrd="6" destOrd="0" presId="urn:microsoft.com/office/officeart/2005/8/layout/hProcess11"/>
    <dgm:cxn modelId="{225EAA98-E673-4D51-9263-78793543CF4F}" type="presParOf" srcId="{D9BC26C8-1B67-48FE-AE97-40F362F7C06C}" destId="{4A95B9C1-46BB-4209-A56D-240008C3073B}" srcOrd="0" destOrd="0" presId="urn:microsoft.com/office/officeart/2005/8/layout/hProcess11"/>
    <dgm:cxn modelId="{F230017A-8792-45A6-AD18-7BCA85525777}" type="presParOf" srcId="{D9BC26C8-1B67-48FE-AE97-40F362F7C06C}" destId="{80DC2353-CF75-48D8-A2E4-9303F4743C4C}" srcOrd="1" destOrd="0" presId="urn:microsoft.com/office/officeart/2005/8/layout/hProcess11"/>
    <dgm:cxn modelId="{D90AA85B-4D9F-4DD5-A041-B92B65E2EDEE}" type="presParOf" srcId="{D9BC26C8-1B67-48FE-AE97-40F362F7C06C}" destId="{1E36FA2A-A743-44EB-B60B-AB2DA13B68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BB743-CD80-4B05-A0A6-4BAC4588F7EE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940ECFC6-6348-45E9-8530-931722D6B6AA}">
      <dgm:prSet custT="1"/>
      <dgm:spPr/>
      <dgm:t>
        <a:bodyPr/>
        <a:lstStyle/>
        <a:p>
          <a:r>
            <a:rPr lang="de-DE" sz="1600" dirty="0" smtClean="0"/>
            <a:t>2014 Austritt Rheinland-Pfalz; Version 2 Umweltportal Baden-Württemberg mit neuer Technologie als Prototyp der Kooperation</a:t>
          </a:r>
        </a:p>
      </dgm:t>
    </dgm:pt>
    <dgm:pt modelId="{AAD39A9F-21EC-49A2-916F-8C289E1FBFA2}" type="parTrans" cxnId="{4BC22FCB-5FA2-437F-97C5-07E8E8B715D8}">
      <dgm:prSet/>
      <dgm:spPr/>
      <dgm:t>
        <a:bodyPr/>
        <a:lstStyle/>
        <a:p>
          <a:endParaRPr lang="de-DE" sz="2400"/>
        </a:p>
      </dgm:t>
    </dgm:pt>
    <dgm:pt modelId="{4870778E-620C-4CF6-BD56-155A81237A86}" type="sibTrans" cxnId="{4BC22FCB-5FA2-437F-97C5-07E8E8B715D8}">
      <dgm:prSet/>
      <dgm:spPr/>
      <dgm:t>
        <a:bodyPr/>
        <a:lstStyle/>
        <a:p>
          <a:endParaRPr lang="de-DE" sz="2400"/>
        </a:p>
      </dgm:t>
    </dgm:pt>
    <dgm:pt modelId="{753ABFFB-6B02-4427-A7A9-95E8CD0B1C39}">
      <dgm:prSet custT="1"/>
      <dgm:spPr/>
      <dgm:t>
        <a:bodyPr/>
        <a:lstStyle/>
        <a:p>
          <a:r>
            <a:rPr lang="de-DE" sz="1600" dirty="0" smtClean="0"/>
            <a:t>2016 Erweiterung App für Thüringen, Beitritt Schleswig-Holstein (nur App); neues Portal Sachsen-Anhalt und Bayern</a:t>
          </a:r>
        </a:p>
      </dgm:t>
    </dgm:pt>
    <dgm:pt modelId="{B8B654BE-0527-4088-A48C-849C12477652}" type="parTrans" cxnId="{53007503-E9B1-422E-AD5F-6116B9015873}">
      <dgm:prSet/>
      <dgm:spPr/>
      <dgm:t>
        <a:bodyPr/>
        <a:lstStyle/>
        <a:p>
          <a:endParaRPr lang="de-DE"/>
        </a:p>
      </dgm:t>
    </dgm:pt>
    <dgm:pt modelId="{330B3F35-E6DB-4AC9-A63F-F627872FA678}" type="sibTrans" cxnId="{53007503-E9B1-422E-AD5F-6116B9015873}">
      <dgm:prSet/>
      <dgm:spPr/>
      <dgm:t>
        <a:bodyPr/>
        <a:lstStyle/>
        <a:p>
          <a:endParaRPr lang="de-DE"/>
        </a:p>
      </dgm:t>
    </dgm:pt>
    <dgm:pt modelId="{1D45A21B-C7B3-4CF1-A229-19CBE163392C}">
      <dgm:prSet custT="1"/>
      <dgm:spPr/>
      <dgm:t>
        <a:bodyPr/>
        <a:lstStyle/>
        <a:p>
          <a:r>
            <a:rPr lang="de-DE" sz="1600" dirty="0" smtClean="0"/>
            <a:t>2017 Beitritt Brandenburg; neues Portal Nordrhein-Westfalen</a:t>
          </a:r>
        </a:p>
      </dgm:t>
    </dgm:pt>
    <dgm:pt modelId="{EE6072F7-D910-4505-AD12-FF90A7CBA9F7}" type="parTrans" cxnId="{E3E76452-703E-4D18-B504-B0D06477704B}">
      <dgm:prSet/>
      <dgm:spPr/>
      <dgm:t>
        <a:bodyPr/>
        <a:lstStyle/>
        <a:p>
          <a:endParaRPr lang="de-DE"/>
        </a:p>
      </dgm:t>
    </dgm:pt>
    <dgm:pt modelId="{41BA6131-4214-47A6-B5EB-74E267B65E0F}" type="sibTrans" cxnId="{E3E76452-703E-4D18-B504-B0D06477704B}">
      <dgm:prSet/>
      <dgm:spPr/>
      <dgm:t>
        <a:bodyPr/>
        <a:lstStyle/>
        <a:p>
          <a:endParaRPr lang="de-DE"/>
        </a:p>
      </dgm:t>
    </dgm:pt>
    <dgm:pt modelId="{2E5C037E-DDBF-496C-98BB-BBFBF8B56B4D}">
      <dgm:prSet custT="1"/>
      <dgm:spPr/>
      <dgm:t>
        <a:bodyPr/>
        <a:lstStyle/>
        <a:p>
          <a:r>
            <a:rPr lang="de-DE" sz="1600" smtClean="0"/>
            <a:t>2015 </a:t>
          </a:r>
          <a:r>
            <a:rPr lang="de-DE" sz="1600" dirty="0" smtClean="0"/>
            <a:t>Erweiterung App für Sachsen-Anhalt</a:t>
          </a:r>
        </a:p>
      </dgm:t>
    </dgm:pt>
    <dgm:pt modelId="{77AF7E68-5448-46D0-94E4-76A0C9BDD839}" type="parTrans" cxnId="{5F15E725-B498-4DAD-8B4A-004CC37A58DC}">
      <dgm:prSet/>
      <dgm:spPr/>
      <dgm:t>
        <a:bodyPr/>
        <a:lstStyle/>
        <a:p>
          <a:endParaRPr lang="de-DE"/>
        </a:p>
      </dgm:t>
    </dgm:pt>
    <dgm:pt modelId="{6B0EF479-0F9E-4135-A454-07A8C43B26C4}" type="sibTrans" cxnId="{5F15E725-B498-4DAD-8B4A-004CC37A58DC}">
      <dgm:prSet/>
      <dgm:spPr/>
      <dgm:t>
        <a:bodyPr/>
        <a:lstStyle/>
        <a:p>
          <a:endParaRPr lang="de-DE"/>
        </a:p>
      </dgm:t>
    </dgm:pt>
    <dgm:pt modelId="{22973BAC-9BE9-4C01-BEBD-A617213FDD14}" type="pres">
      <dgm:prSet presAssocID="{335BB743-CD80-4B05-A0A6-4BAC4588F7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6797F4E-A300-46FF-A829-6054565EDB59}" type="pres">
      <dgm:prSet presAssocID="{335BB743-CD80-4B05-A0A6-4BAC4588F7EE}" presName="arrow" presStyleLbl="bgShp" presStyleIdx="0" presStyleCnt="1"/>
      <dgm:spPr/>
    </dgm:pt>
    <dgm:pt modelId="{D28A291D-46BA-4933-BC95-C2889C1409EA}" type="pres">
      <dgm:prSet presAssocID="{335BB743-CD80-4B05-A0A6-4BAC4588F7EE}" presName="points" presStyleCnt="0"/>
      <dgm:spPr/>
    </dgm:pt>
    <dgm:pt modelId="{092A6D17-894F-43A3-A33C-B41469DF62CA}" type="pres">
      <dgm:prSet presAssocID="{940ECFC6-6348-45E9-8530-931722D6B6AA}" presName="compositeA" presStyleCnt="0"/>
      <dgm:spPr/>
    </dgm:pt>
    <dgm:pt modelId="{E0E617E7-4A12-476A-B215-6C74BC0EA244}" type="pres">
      <dgm:prSet presAssocID="{940ECFC6-6348-45E9-8530-931722D6B6AA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A3E565-5ED7-4F1C-827A-CAC167A3EF27}" type="pres">
      <dgm:prSet presAssocID="{940ECFC6-6348-45E9-8530-931722D6B6AA}" presName="circleA" presStyleLbl="node1" presStyleIdx="0" presStyleCnt="4"/>
      <dgm:spPr>
        <a:solidFill>
          <a:srgbClr val="00B050"/>
        </a:solidFill>
      </dgm:spPr>
    </dgm:pt>
    <dgm:pt modelId="{E202F905-CA14-491A-A6E1-5DC1A3166F6C}" type="pres">
      <dgm:prSet presAssocID="{940ECFC6-6348-45E9-8530-931722D6B6AA}" presName="spaceA" presStyleCnt="0"/>
      <dgm:spPr/>
    </dgm:pt>
    <dgm:pt modelId="{AA700204-1708-4FD9-9F89-BEEBF0676874}" type="pres">
      <dgm:prSet presAssocID="{4870778E-620C-4CF6-BD56-155A81237A86}" presName="space" presStyleCnt="0"/>
      <dgm:spPr/>
    </dgm:pt>
    <dgm:pt modelId="{F49E518B-7779-4947-A647-4FA6655411A1}" type="pres">
      <dgm:prSet presAssocID="{2E5C037E-DDBF-496C-98BB-BBFBF8B56B4D}" presName="compositeB" presStyleCnt="0"/>
      <dgm:spPr/>
    </dgm:pt>
    <dgm:pt modelId="{AB4D8D12-BA77-4A8A-97AF-6945774FDAE5}" type="pres">
      <dgm:prSet presAssocID="{2E5C037E-DDBF-496C-98BB-BBFBF8B56B4D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6D227B-51D6-428A-AF80-4FEC4C1C148A}" type="pres">
      <dgm:prSet presAssocID="{2E5C037E-DDBF-496C-98BB-BBFBF8B56B4D}" presName="circleB" presStyleLbl="node1" presStyleIdx="1" presStyleCnt="4"/>
      <dgm:spPr>
        <a:solidFill>
          <a:srgbClr val="00B050"/>
        </a:solidFill>
      </dgm:spPr>
    </dgm:pt>
    <dgm:pt modelId="{E37E6680-C780-43F1-B32A-1BB2FDDB4E61}" type="pres">
      <dgm:prSet presAssocID="{2E5C037E-DDBF-496C-98BB-BBFBF8B56B4D}" presName="spaceB" presStyleCnt="0"/>
      <dgm:spPr/>
    </dgm:pt>
    <dgm:pt modelId="{98ACF14A-9CA7-4B1C-8CF4-813E18AE0E03}" type="pres">
      <dgm:prSet presAssocID="{6B0EF479-0F9E-4135-A454-07A8C43B26C4}" presName="space" presStyleCnt="0"/>
      <dgm:spPr/>
    </dgm:pt>
    <dgm:pt modelId="{DE29C255-111F-4A7C-A3B3-423319DE57A6}" type="pres">
      <dgm:prSet presAssocID="{753ABFFB-6B02-4427-A7A9-95E8CD0B1C39}" presName="compositeA" presStyleCnt="0"/>
      <dgm:spPr/>
    </dgm:pt>
    <dgm:pt modelId="{C34D1B7A-FA21-4CB1-B651-538007009686}" type="pres">
      <dgm:prSet presAssocID="{753ABFFB-6B02-4427-A7A9-95E8CD0B1C39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037CE5-992F-4187-B1FF-F892B42A4D3F}" type="pres">
      <dgm:prSet presAssocID="{753ABFFB-6B02-4427-A7A9-95E8CD0B1C39}" presName="circleA" presStyleLbl="node1" presStyleIdx="2" presStyleCnt="4"/>
      <dgm:spPr>
        <a:solidFill>
          <a:srgbClr val="00B050"/>
        </a:solidFill>
      </dgm:spPr>
    </dgm:pt>
    <dgm:pt modelId="{02D9F169-194A-45E0-9A7F-7E8811D65E4B}" type="pres">
      <dgm:prSet presAssocID="{753ABFFB-6B02-4427-A7A9-95E8CD0B1C39}" presName="spaceA" presStyleCnt="0"/>
      <dgm:spPr/>
    </dgm:pt>
    <dgm:pt modelId="{7BBC5D0C-7423-4082-A2E7-376B8EABDFC9}" type="pres">
      <dgm:prSet presAssocID="{330B3F35-E6DB-4AC9-A63F-F627872FA678}" presName="space" presStyleCnt="0"/>
      <dgm:spPr/>
    </dgm:pt>
    <dgm:pt modelId="{82072502-4D41-4FAF-AD2E-29B4B0720544}" type="pres">
      <dgm:prSet presAssocID="{1D45A21B-C7B3-4CF1-A229-19CBE163392C}" presName="compositeB" presStyleCnt="0"/>
      <dgm:spPr/>
    </dgm:pt>
    <dgm:pt modelId="{F90F5FB7-59CA-4013-B0E9-4715596000E9}" type="pres">
      <dgm:prSet presAssocID="{1D45A21B-C7B3-4CF1-A229-19CBE163392C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DA36AB-A16D-4559-A39A-085DFC2D23F6}" type="pres">
      <dgm:prSet presAssocID="{1D45A21B-C7B3-4CF1-A229-19CBE163392C}" presName="circleB" presStyleLbl="node1" presStyleIdx="3" presStyleCnt="4"/>
      <dgm:spPr>
        <a:solidFill>
          <a:srgbClr val="00B050"/>
        </a:solidFill>
      </dgm:spPr>
    </dgm:pt>
    <dgm:pt modelId="{5D311F3B-7BD3-4ACA-9835-08FE679672EC}" type="pres">
      <dgm:prSet presAssocID="{1D45A21B-C7B3-4CF1-A229-19CBE163392C}" presName="spaceB" presStyleCnt="0"/>
      <dgm:spPr/>
    </dgm:pt>
  </dgm:ptLst>
  <dgm:cxnLst>
    <dgm:cxn modelId="{51A6A690-1C84-4F5A-BB0E-51B0F16B52F8}" type="presOf" srcId="{1D45A21B-C7B3-4CF1-A229-19CBE163392C}" destId="{F90F5FB7-59CA-4013-B0E9-4715596000E9}" srcOrd="0" destOrd="0" presId="urn:microsoft.com/office/officeart/2005/8/layout/hProcess11"/>
    <dgm:cxn modelId="{53007503-E9B1-422E-AD5F-6116B9015873}" srcId="{335BB743-CD80-4B05-A0A6-4BAC4588F7EE}" destId="{753ABFFB-6B02-4427-A7A9-95E8CD0B1C39}" srcOrd="2" destOrd="0" parTransId="{B8B654BE-0527-4088-A48C-849C12477652}" sibTransId="{330B3F35-E6DB-4AC9-A63F-F627872FA678}"/>
    <dgm:cxn modelId="{4131C987-E28C-4894-9FAA-E111EBD498C0}" type="presOf" srcId="{2E5C037E-DDBF-496C-98BB-BBFBF8B56B4D}" destId="{AB4D8D12-BA77-4A8A-97AF-6945774FDAE5}" srcOrd="0" destOrd="0" presId="urn:microsoft.com/office/officeart/2005/8/layout/hProcess11"/>
    <dgm:cxn modelId="{391AA12C-4F0C-4B4C-8A88-9C6AF084DDAF}" type="presOf" srcId="{335BB743-CD80-4B05-A0A6-4BAC4588F7EE}" destId="{22973BAC-9BE9-4C01-BEBD-A617213FDD14}" srcOrd="0" destOrd="0" presId="urn:microsoft.com/office/officeart/2005/8/layout/hProcess11"/>
    <dgm:cxn modelId="{5F15E725-B498-4DAD-8B4A-004CC37A58DC}" srcId="{335BB743-CD80-4B05-A0A6-4BAC4588F7EE}" destId="{2E5C037E-DDBF-496C-98BB-BBFBF8B56B4D}" srcOrd="1" destOrd="0" parTransId="{77AF7E68-5448-46D0-94E4-76A0C9BDD839}" sibTransId="{6B0EF479-0F9E-4135-A454-07A8C43B26C4}"/>
    <dgm:cxn modelId="{E3E76452-703E-4D18-B504-B0D06477704B}" srcId="{335BB743-CD80-4B05-A0A6-4BAC4588F7EE}" destId="{1D45A21B-C7B3-4CF1-A229-19CBE163392C}" srcOrd="3" destOrd="0" parTransId="{EE6072F7-D910-4505-AD12-FF90A7CBA9F7}" sibTransId="{41BA6131-4214-47A6-B5EB-74E267B65E0F}"/>
    <dgm:cxn modelId="{3429F77F-7F66-44E5-B867-7B466915EF04}" type="presOf" srcId="{940ECFC6-6348-45E9-8530-931722D6B6AA}" destId="{E0E617E7-4A12-476A-B215-6C74BC0EA244}" srcOrd="0" destOrd="0" presId="urn:microsoft.com/office/officeart/2005/8/layout/hProcess11"/>
    <dgm:cxn modelId="{4BC22FCB-5FA2-437F-97C5-07E8E8B715D8}" srcId="{335BB743-CD80-4B05-A0A6-4BAC4588F7EE}" destId="{940ECFC6-6348-45E9-8530-931722D6B6AA}" srcOrd="0" destOrd="0" parTransId="{AAD39A9F-21EC-49A2-916F-8C289E1FBFA2}" sibTransId="{4870778E-620C-4CF6-BD56-155A81237A86}"/>
    <dgm:cxn modelId="{77FD910E-D251-438E-BFDA-B24DD5A4EF1B}" type="presOf" srcId="{753ABFFB-6B02-4427-A7A9-95E8CD0B1C39}" destId="{C34D1B7A-FA21-4CB1-B651-538007009686}" srcOrd="0" destOrd="0" presId="urn:microsoft.com/office/officeart/2005/8/layout/hProcess11"/>
    <dgm:cxn modelId="{D123F224-095E-4423-ADE4-2DE1423A5575}" type="presParOf" srcId="{22973BAC-9BE9-4C01-BEBD-A617213FDD14}" destId="{16797F4E-A300-46FF-A829-6054565EDB59}" srcOrd="0" destOrd="0" presId="urn:microsoft.com/office/officeart/2005/8/layout/hProcess11"/>
    <dgm:cxn modelId="{FE353EE4-5C34-4B10-A5E3-1849448FF09C}" type="presParOf" srcId="{22973BAC-9BE9-4C01-BEBD-A617213FDD14}" destId="{D28A291D-46BA-4933-BC95-C2889C1409EA}" srcOrd="1" destOrd="0" presId="urn:microsoft.com/office/officeart/2005/8/layout/hProcess11"/>
    <dgm:cxn modelId="{F4F88D27-F7FB-4776-9685-5FA2B04EC024}" type="presParOf" srcId="{D28A291D-46BA-4933-BC95-C2889C1409EA}" destId="{092A6D17-894F-43A3-A33C-B41469DF62CA}" srcOrd="0" destOrd="0" presId="urn:microsoft.com/office/officeart/2005/8/layout/hProcess11"/>
    <dgm:cxn modelId="{2D2C5C33-213B-4D2C-9F39-BBF5624CFD99}" type="presParOf" srcId="{092A6D17-894F-43A3-A33C-B41469DF62CA}" destId="{E0E617E7-4A12-476A-B215-6C74BC0EA244}" srcOrd="0" destOrd="0" presId="urn:microsoft.com/office/officeart/2005/8/layout/hProcess11"/>
    <dgm:cxn modelId="{6B2D441C-B259-4E2F-8160-9E93781BD14E}" type="presParOf" srcId="{092A6D17-894F-43A3-A33C-B41469DF62CA}" destId="{1CA3E565-5ED7-4F1C-827A-CAC167A3EF27}" srcOrd="1" destOrd="0" presId="urn:microsoft.com/office/officeart/2005/8/layout/hProcess11"/>
    <dgm:cxn modelId="{4D911F4A-C9FC-49AA-8A1E-4A691BFF5C28}" type="presParOf" srcId="{092A6D17-894F-43A3-A33C-B41469DF62CA}" destId="{E202F905-CA14-491A-A6E1-5DC1A3166F6C}" srcOrd="2" destOrd="0" presId="urn:microsoft.com/office/officeart/2005/8/layout/hProcess11"/>
    <dgm:cxn modelId="{973CF5B2-6C91-496C-A8D3-C80956F1B98F}" type="presParOf" srcId="{D28A291D-46BA-4933-BC95-C2889C1409EA}" destId="{AA700204-1708-4FD9-9F89-BEEBF0676874}" srcOrd="1" destOrd="0" presId="urn:microsoft.com/office/officeart/2005/8/layout/hProcess11"/>
    <dgm:cxn modelId="{8708FA4E-A3BA-4411-BF7E-E19039F379C2}" type="presParOf" srcId="{D28A291D-46BA-4933-BC95-C2889C1409EA}" destId="{F49E518B-7779-4947-A647-4FA6655411A1}" srcOrd="2" destOrd="0" presId="urn:microsoft.com/office/officeart/2005/8/layout/hProcess11"/>
    <dgm:cxn modelId="{DFE794C2-AC7B-40ED-A396-C5000C410D97}" type="presParOf" srcId="{F49E518B-7779-4947-A647-4FA6655411A1}" destId="{AB4D8D12-BA77-4A8A-97AF-6945774FDAE5}" srcOrd="0" destOrd="0" presId="urn:microsoft.com/office/officeart/2005/8/layout/hProcess11"/>
    <dgm:cxn modelId="{1E8E2FD1-743C-42E3-91C3-977057D51CF3}" type="presParOf" srcId="{F49E518B-7779-4947-A647-4FA6655411A1}" destId="{1E6D227B-51D6-428A-AF80-4FEC4C1C148A}" srcOrd="1" destOrd="0" presId="urn:microsoft.com/office/officeart/2005/8/layout/hProcess11"/>
    <dgm:cxn modelId="{FC421099-3F4C-492C-B5D9-93724BF8FA4C}" type="presParOf" srcId="{F49E518B-7779-4947-A647-4FA6655411A1}" destId="{E37E6680-C780-43F1-B32A-1BB2FDDB4E61}" srcOrd="2" destOrd="0" presId="urn:microsoft.com/office/officeart/2005/8/layout/hProcess11"/>
    <dgm:cxn modelId="{CE9B4606-C8F2-4C45-86E0-F678AB6EE912}" type="presParOf" srcId="{D28A291D-46BA-4933-BC95-C2889C1409EA}" destId="{98ACF14A-9CA7-4B1C-8CF4-813E18AE0E03}" srcOrd="3" destOrd="0" presId="urn:microsoft.com/office/officeart/2005/8/layout/hProcess11"/>
    <dgm:cxn modelId="{301FC9AB-9EBA-4862-8184-1F70815A577F}" type="presParOf" srcId="{D28A291D-46BA-4933-BC95-C2889C1409EA}" destId="{DE29C255-111F-4A7C-A3B3-423319DE57A6}" srcOrd="4" destOrd="0" presId="urn:microsoft.com/office/officeart/2005/8/layout/hProcess11"/>
    <dgm:cxn modelId="{5F1EF758-7B56-4508-9F43-EE3B7DA9F434}" type="presParOf" srcId="{DE29C255-111F-4A7C-A3B3-423319DE57A6}" destId="{C34D1B7A-FA21-4CB1-B651-538007009686}" srcOrd="0" destOrd="0" presId="urn:microsoft.com/office/officeart/2005/8/layout/hProcess11"/>
    <dgm:cxn modelId="{3263BA10-1CD0-40BC-995F-E3F65E2DCEC5}" type="presParOf" srcId="{DE29C255-111F-4A7C-A3B3-423319DE57A6}" destId="{3B037CE5-992F-4187-B1FF-F892B42A4D3F}" srcOrd="1" destOrd="0" presId="urn:microsoft.com/office/officeart/2005/8/layout/hProcess11"/>
    <dgm:cxn modelId="{D4849020-FF5D-4D02-B697-424707131DD4}" type="presParOf" srcId="{DE29C255-111F-4A7C-A3B3-423319DE57A6}" destId="{02D9F169-194A-45E0-9A7F-7E8811D65E4B}" srcOrd="2" destOrd="0" presId="urn:microsoft.com/office/officeart/2005/8/layout/hProcess11"/>
    <dgm:cxn modelId="{BEAC9B44-9925-4E2E-A2C9-95EB71665902}" type="presParOf" srcId="{D28A291D-46BA-4933-BC95-C2889C1409EA}" destId="{7BBC5D0C-7423-4082-A2E7-376B8EABDFC9}" srcOrd="5" destOrd="0" presId="urn:microsoft.com/office/officeart/2005/8/layout/hProcess11"/>
    <dgm:cxn modelId="{242D3F9E-0B37-4F02-BB17-1F213A4A6201}" type="presParOf" srcId="{D28A291D-46BA-4933-BC95-C2889C1409EA}" destId="{82072502-4D41-4FAF-AD2E-29B4B0720544}" srcOrd="6" destOrd="0" presId="urn:microsoft.com/office/officeart/2005/8/layout/hProcess11"/>
    <dgm:cxn modelId="{9322E2F3-4C87-4A35-9AB5-50928421FBA6}" type="presParOf" srcId="{82072502-4D41-4FAF-AD2E-29B4B0720544}" destId="{F90F5FB7-59CA-4013-B0E9-4715596000E9}" srcOrd="0" destOrd="0" presId="urn:microsoft.com/office/officeart/2005/8/layout/hProcess11"/>
    <dgm:cxn modelId="{ED6D02AD-5BFD-4E17-8CD3-402F91B39429}" type="presParOf" srcId="{82072502-4D41-4FAF-AD2E-29B4B0720544}" destId="{50DA36AB-A16D-4559-A39A-085DFC2D23F6}" srcOrd="1" destOrd="0" presId="urn:microsoft.com/office/officeart/2005/8/layout/hProcess11"/>
    <dgm:cxn modelId="{65CCB2BD-08AA-47E5-8814-674115255607}" type="presParOf" srcId="{82072502-4D41-4FAF-AD2E-29B4B0720544}" destId="{5D311F3B-7BD3-4ACA-9835-08FE679672E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5BB743-CD80-4B05-A0A6-4BAC4588F7EE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940ECFC6-6348-45E9-8530-931722D6B6AA}">
      <dgm:prSet custT="1"/>
      <dgm:spPr/>
      <dgm:t>
        <a:bodyPr/>
        <a:lstStyle/>
        <a:p>
          <a:r>
            <a:rPr lang="de-DE" sz="1600" dirty="0" smtClean="0"/>
            <a:t>2018 neues Portal für Thüringen; Aktualisierung des Portals für Nordrhein-Westfalen; Vorbereitung Portal Brandenburg</a:t>
          </a:r>
        </a:p>
      </dgm:t>
    </dgm:pt>
    <dgm:pt modelId="{AAD39A9F-21EC-49A2-916F-8C289E1FBFA2}" type="parTrans" cxnId="{4BC22FCB-5FA2-437F-97C5-07E8E8B715D8}">
      <dgm:prSet/>
      <dgm:spPr/>
      <dgm:t>
        <a:bodyPr/>
        <a:lstStyle/>
        <a:p>
          <a:endParaRPr lang="de-DE" sz="2400"/>
        </a:p>
      </dgm:t>
    </dgm:pt>
    <dgm:pt modelId="{4870778E-620C-4CF6-BD56-155A81237A86}" type="sibTrans" cxnId="{4BC22FCB-5FA2-437F-97C5-07E8E8B715D8}">
      <dgm:prSet/>
      <dgm:spPr/>
      <dgm:t>
        <a:bodyPr/>
        <a:lstStyle/>
        <a:p>
          <a:endParaRPr lang="de-DE" sz="2400"/>
        </a:p>
      </dgm:t>
    </dgm:pt>
    <dgm:pt modelId="{0A020604-86EC-48EA-BE98-D985ECF4F7E0}">
      <dgm:prSet custT="1"/>
      <dgm:spPr/>
      <dgm:t>
        <a:bodyPr/>
        <a:lstStyle/>
        <a:p>
          <a:r>
            <a:rPr lang="de-DE" sz="1600" dirty="0" smtClean="0"/>
            <a:t>Planung 2019: Aktualisierung der Technologie; neue Portale für Baden-Württemberg und Sachsen-Anhalt; Release Portal Brandenburg</a:t>
          </a:r>
        </a:p>
      </dgm:t>
    </dgm:pt>
    <dgm:pt modelId="{C7EC6BD5-1FF6-4BC7-AEE4-90C4B547F499}" type="parTrans" cxnId="{D2154A96-36CD-474F-9374-51AA24A59EF6}">
      <dgm:prSet/>
      <dgm:spPr/>
      <dgm:t>
        <a:bodyPr/>
        <a:lstStyle/>
        <a:p>
          <a:endParaRPr lang="de-DE"/>
        </a:p>
      </dgm:t>
    </dgm:pt>
    <dgm:pt modelId="{5EBF3669-CD98-4831-B040-85B9F008B9FF}" type="sibTrans" cxnId="{D2154A96-36CD-474F-9374-51AA24A59EF6}">
      <dgm:prSet/>
      <dgm:spPr/>
      <dgm:t>
        <a:bodyPr/>
        <a:lstStyle/>
        <a:p>
          <a:endParaRPr lang="de-DE"/>
        </a:p>
      </dgm:t>
    </dgm:pt>
    <dgm:pt modelId="{22973BAC-9BE9-4C01-BEBD-A617213FDD14}" type="pres">
      <dgm:prSet presAssocID="{335BB743-CD80-4B05-A0A6-4BAC4588F7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6797F4E-A300-46FF-A829-6054565EDB59}" type="pres">
      <dgm:prSet presAssocID="{335BB743-CD80-4B05-A0A6-4BAC4588F7EE}" presName="arrow" presStyleLbl="bgShp" presStyleIdx="0" presStyleCnt="1"/>
      <dgm:spPr/>
    </dgm:pt>
    <dgm:pt modelId="{D28A291D-46BA-4933-BC95-C2889C1409EA}" type="pres">
      <dgm:prSet presAssocID="{335BB743-CD80-4B05-A0A6-4BAC4588F7EE}" presName="points" presStyleCnt="0"/>
      <dgm:spPr/>
    </dgm:pt>
    <dgm:pt modelId="{092A6D17-894F-43A3-A33C-B41469DF62CA}" type="pres">
      <dgm:prSet presAssocID="{940ECFC6-6348-45E9-8530-931722D6B6AA}" presName="compositeA" presStyleCnt="0"/>
      <dgm:spPr/>
    </dgm:pt>
    <dgm:pt modelId="{E0E617E7-4A12-476A-B215-6C74BC0EA244}" type="pres">
      <dgm:prSet presAssocID="{940ECFC6-6348-45E9-8530-931722D6B6AA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A3E565-5ED7-4F1C-827A-CAC167A3EF27}" type="pres">
      <dgm:prSet presAssocID="{940ECFC6-6348-45E9-8530-931722D6B6AA}" presName="circleA" presStyleLbl="node1" presStyleIdx="0" presStyleCnt="2"/>
      <dgm:spPr>
        <a:solidFill>
          <a:srgbClr val="00B050"/>
        </a:solidFill>
      </dgm:spPr>
    </dgm:pt>
    <dgm:pt modelId="{E202F905-CA14-491A-A6E1-5DC1A3166F6C}" type="pres">
      <dgm:prSet presAssocID="{940ECFC6-6348-45E9-8530-931722D6B6AA}" presName="spaceA" presStyleCnt="0"/>
      <dgm:spPr/>
    </dgm:pt>
    <dgm:pt modelId="{AA700204-1708-4FD9-9F89-BEEBF0676874}" type="pres">
      <dgm:prSet presAssocID="{4870778E-620C-4CF6-BD56-155A81237A86}" presName="space" presStyleCnt="0"/>
      <dgm:spPr/>
    </dgm:pt>
    <dgm:pt modelId="{F492BA6B-6CF8-40BF-BC9E-F32A12939B6A}" type="pres">
      <dgm:prSet presAssocID="{0A020604-86EC-48EA-BE98-D985ECF4F7E0}" presName="compositeB" presStyleCnt="0"/>
      <dgm:spPr/>
    </dgm:pt>
    <dgm:pt modelId="{DAAFFFC1-58C7-4D49-9131-9DB7C5D607DE}" type="pres">
      <dgm:prSet presAssocID="{0A020604-86EC-48EA-BE98-D985ECF4F7E0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C2DDE1-1494-42FD-8A19-51D559ACC7C3}" type="pres">
      <dgm:prSet presAssocID="{0A020604-86EC-48EA-BE98-D985ECF4F7E0}" presName="circleB" presStyleLbl="node1" presStyleIdx="1" presStyleCnt="2"/>
      <dgm:spPr>
        <a:solidFill>
          <a:srgbClr val="00B050"/>
        </a:solidFill>
      </dgm:spPr>
    </dgm:pt>
    <dgm:pt modelId="{7ACC89FF-FAB4-4480-879E-3D9504C0DE56}" type="pres">
      <dgm:prSet presAssocID="{0A020604-86EC-48EA-BE98-D985ECF4F7E0}" presName="spaceB" presStyleCnt="0"/>
      <dgm:spPr/>
    </dgm:pt>
  </dgm:ptLst>
  <dgm:cxnLst>
    <dgm:cxn modelId="{3429F77F-7F66-44E5-B867-7B466915EF04}" type="presOf" srcId="{940ECFC6-6348-45E9-8530-931722D6B6AA}" destId="{E0E617E7-4A12-476A-B215-6C74BC0EA244}" srcOrd="0" destOrd="0" presId="urn:microsoft.com/office/officeart/2005/8/layout/hProcess11"/>
    <dgm:cxn modelId="{D2154A96-36CD-474F-9374-51AA24A59EF6}" srcId="{335BB743-CD80-4B05-A0A6-4BAC4588F7EE}" destId="{0A020604-86EC-48EA-BE98-D985ECF4F7E0}" srcOrd="1" destOrd="0" parTransId="{C7EC6BD5-1FF6-4BC7-AEE4-90C4B547F499}" sibTransId="{5EBF3669-CD98-4831-B040-85B9F008B9FF}"/>
    <dgm:cxn modelId="{391AA12C-4F0C-4B4C-8A88-9C6AF084DDAF}" type="presOf" srcId="{335BB743-CD80-4B05-A0A6-4BAC4588F7EE}" destId="{22973BAC-9BE9-4C01-BEBD-A617213FDD14}" srcOrd="0" destOrd="0" presId="urn:microsoft.com/office/officeart/2005/8/layout/hProcess11"/>
    <dgm:cxn modelId="{8FAABB52-1F8F-4D30-A619-ABFD9646138B}" type="presOf" srcId="{0A020604-86EC-48EA-BE98-D985ECF4F7E0}" destId="{DAAFFFC1-58C7-4D49-9131-9DB7C5D607DE}" srcOrd="0" destOrd="0" presId="urn:microsoft.com/office/officeart/2005/8/layout/hProcess11"/>
    <dgm:cxn modelId="{4BC22FCB-5FA2-437F-97C5-07E8E8B715D8}" srcId="{335BB743-CD80-4B05-A0A6-4BAC4588F7EE}" destId="{940ECFC6-6348-45E9-8530-931722D6B6AA}" srcOrd="0" destOrd="0" parTransId="{AAD39A9F-21EC-49A2-916F-8C289E1FBFA2}" sibTransId="{4870778E-620C-4CF6-BD56-155A81237A86}"/>
    <dgm:cxn modelId="{D123F224-095E-4423-ADE4-2DE1423A5575}" type="presParOf" srcId="{22973BAC-9BE9-4C01-BEBD-A617213FDD14}" destId="{16797F4E-A300-46FF-A829-6054565EDB59}" srcOrd="0" destOrd="0" presId="urn:microsoft.com/office/officeart/2005/8/layout/hProcess11"/>
    <dgm:cxn modelId="{FE353EE4-5C34-4B10-A5E3-1849448FF09C}" type="presParOf" srcId="{22973BAC-9BE9-4C01-BEBD-A617213FDD14}" destId="{D28A291D-46BA-4933-BC95-C2889C1409EA}" srcOrd="1" destOrd="0" presId="urn:microsoft.com/office/officeart/2005/8/layout/hProcess11"/>
    <dgm:cxn modelId="{F4F88D27-F7FB-4776-9685-5FA2B04EC024}" type="presParOf" srcId="{D28A291D-46BA-4933-BC95-C2889C1409EA}" destId="{092A6D17-894F-43A3-A33C-B41469DF62CA}" srcOrd="0" destOrd="0" presId="urn:microsoft.com/office/officeart/2005/8/layout/hProcess11"/>
    <dgm:cxn modelId="{2D2C5C33-213B-4D2C-9F39-BBF5624CFD99}" type="presParOf" srcId="{092A6D17-894F-43A3-A33C-B41469DF62CA}" destId="{E0E617E7-4A12-476A-B215-6C74BC0EA244}" srcOrd="0" destOrd="0" presId="urn:microsoft.com/office/officeart/2005/8/layout/hProcess11"/>
    <dgm:cxn modelId="{6B2D441C-B259-4E2F-8160-9E93781BD14E}" type="presParOf" srcId="{092A6D17-894F-43A3-A33C-B41469DF62CA}" destId="{1CA3E565-5ED7-4F1C-827A-CAC167A3EF27}" srcOrd="1" destOrd="0" presId="urn:microsoft.com/office/officeart/2005/8/layout/hProcess11"/>
    <dgm:cxn modelId="{4D911F4A-C9FC-49AA-8A1E-4A691BFF5C28}" type="presParOf" srcId="{092A6D17-894F-43A3-A33C-B41469DF62CA}" destId="{E202F905-CA14-491A-A6E1-5DC1A3166F6C}" srcOrd="2" destOrd="0" presId="urn:microsoft.com/office/officeart/2005/8/layout/hProcess11"/>
    <dgm:cxn modelId="{634180EE-5A27-42E0-8BFB-AD13784FC410}" type="presParOf" srcId="{D28A291D-46BA-4933-BC95-C2889C1409EA}" destId="{AA700204-1708-4FD9-9F89-BEEBF0676874}" srcOrd="1" destOrd="0" presId="urn:microsoft.com/office/officeart/2005/8/layout/hProcess11"/>
    <dgm:cxn modelId="{98036D68-785E-4EF9-840D-C1A3F4D0998B}" type="presParOf" srcId="{D28A291D-46BA-4933-BC95-C2889C1409EA}" destId="{F492BA6B-6CF8-40BF-BC9E-F32A12939B6A}" srcOrd="2" destOrd="0" presId="urn:microsoft.com/office/officeart/2005/8/layout/hProcess11"/>
    <dgm:cxn modelId="{AE2D3B8D-1897-4AFE-B3BB-DE1D10F37BA8}" type="presParOf" srcId="{F492BA6B-6CF8-40BF-BC9E-F32A12939B6A}" destId="{DAAFFFC1-58C7-4D49-9131-9DB7C5D607DE}" srcOrd="0" destOrd="0" presId="urn:microsoft.com/office/officeart/2005/8/layout/hProcess11"/>
    <dgm:cxn modelId="{E28621F5-E1D0-4290-BA74-3A49F3427AA0}" type="presParOf" srcId="{F492BA6B-6CF8-40BF-BC9E-F32A12939B6A}" destId="{CEC2DDE1-1494-42FD-8A19-51D559ACC7C3}" srcOrd="1" destOrd="0" presId="urn:microsoft.com/office/officeart/2005/8/layout/hProcess11"/>
    <dgm:cxn modelId="{D202D25E-870D-4191-A9CA-419FB78BDDB5}" type="presParOf" srcId="{F492BA6B-6CF8-40BF-BC9E-F32A12939B6A}" destId="{7ACC89FF-FAB4-4480-879E-3D9504C0DE5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7F4E-A300-46FF-A829-6054565EDB59}">
      <dsp:nvSpPr>
        <dsp:cNvPr id="0" name=""/>
        <dsp:cNvSpPr/>
      </dsp:nvSpPr>
      <dsp:spPr>
        <a:xfrm>
          <a:off x="0" y="1181576"/>
          <a:ext cx="7772400" cy="1575435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DCD30-12A5-4189-9949-DF3A4214D2C2}">
      <dsp:nvSpPr>
        <dsp:cNvPr id="0" name=""/>
        <dsp:cNvSpPr/>
      </dsp:nvSpPr>
      <dsp:spPr>
        <a:xfrm>
          <a:off x="3415" y="0"/>
          <a:ext cx="225429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Seit 1996 Bereitstellung einzelner Umweltinformationen (Messdaten zu Hochwasser, Ozon und Radioaktivität) in Baden-Württemberg</a:t>
          </a:r>
          <a:endParaRPr lang="de-DE" sz="1600" kern="1200" dirty="0"/>
        </a:p>
      </dsp:txBody>
      <dsp:txXfrm>
        <a:off x="3415" y="0"/>
        <a:ext cx="2254299" cy="1575435"/>
      </dsp:txXfrm>
    </dsp:sp>
    <dsp:sp modelId="{9717B5BE-374D-46DE-BC6A-EBF789F4F424}">
      <dsp:nvSpPr>
        <dsp:cNvPr id="0" name=""/>
        <dsp:cNvSpPr/>
      </dsp:nvSpPr>
      <dsp:spPr>
        <a:xfrm>
          <a:off x="933636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D9417-C211-46E6-A642-B822EADDE484}">
      <dsp:nvSpPr>
        <dsp:cNvPr id="0" name=""/>
        <dsp:cNvSpPr/>
      </dsp:nvSpPr>
      <dsp:spPr>
        <a:xfrm>
          <a:off x="2370430" y="2363152"/>
          <a:ext cx="225429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Aufbau der ersten Version des Umweltportals Baden-Württemberg in 2004</a:t>
          </a:r>
          <a:endParaRPr lang="de-DE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smtClean="0"/>
            <a:t>einfache Suchmaschine</a:t>
          </a:r>
          <a:endParaRPr lang="de-DE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smtClean="0"/>
            <a:t>Verknüpfung vorhandener amtlicher Umweltinformationen</a:t>
          </a:r>
          <a:endParaRPr lang="de-DE" sz="1400" kern="1200"/>
        </a:p>
      </dsp:txBody>
      <dsp:txXfrm>
        <a:off x="2370430" y="2363152"/>
        <a:ext cx="2254299" cy="1575435"/>
      </dsp:txXfrm>
    </dsp:sp>
    <dsp:sp modelId="{C5DBA432-F39A-4BFA-B7A1-732D21D89A46}">
      <dsp:nvSpPr>
        <dsp:cNvPr id="0" name=""/>
        <dsp:cNvSpPr/>
      </dsp:nvSpPr>
      <dsp:spPr>
        <a:xfrm>
          <a:off x="3300650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143FD-88A1-4F5B-96D7-26AD521A5122}">
      <dsp:nvSpPr>
        <dsp:cNvPr id="0" name=""/>
        <dsp:cNvSpPr/>
      </dsp:nvSpPr>
      <dsp:spPr>
        <a:xfrm>
          <a:off x="4737444" y="0"/>
          <a:ext cx="225429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Kooperation mit anderen Bundesländern in 2006, Beitritt Sachsen-Anhalt</a:t>
          </a:r>
          <a:endParaRPr lang="de-DE" sz="1600" kern="1200" dirty="0"/>
        </a:p>
      </dsp:txBody>
      <dsp:txXfrm>
        <a:off x="4737444" y="0"/>
        <a:ext cx="2254299" cy="1575435"/>
      </dsp:txXfrm>
    </dsp:sp>
    <dsp:sp modelId="{9F5DDD5F-52F2-4EBB-8BE8-7B34C29F9446}">
      <dsp:nvSpPr>
        <dsp:cNvPr id="0" name=""/>
        <dsp:cNvSpPr/>
      </dsp:nvSpPr>
      <dsp:spPr>
        <a:xfrm>
          <a:off x="5667665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7F4E-A300-46FF-A829-6054565EDB59}">
      <dsp:nvSpPr>
        <dsp:cNvPr id="0" name=""/>
        <dsp:cNvSpPr/>
      </dsp:nvSpPr>
      <dsp:spPr>
        <a:xfrm>
          <a:off x="0" y="1181576"/>
          <a:ext cx="7772400" cy="1575435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E6420-9C53-452E-8290-D2B51B91EE30}">
      <dsp:nvSpPr>
        <dsp:cNvPr id="0" name=""/>
        <dsp:cNvSpPr/>
      </dsp:nvSpPr>
      <dsp:spPr>
        <a:xfrm>
          <a:off x="3500" y="0"/>
          <a:ext cx="1683893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2006 Beitritt Thüringen</a:t>
          </a:r>
          <a:endParaRPr lang="de-DE" sz="1600" kern="1200" dirty="0"/>
        </a:p>
      </dsp:txBody>
      <dsp:txXfrm>
        <a:off x="3500" y="0"/>
        <a:ext cx="1683893" cy="1575435"/>
      </dsp:txXfrm>
    </dsp:sp>
    <dsp:sp modelId="{B43296F8-8A55-4879-9A1C-450A3E0002F1}">
      <dsp:nvSpPr>
        <dsp:cNvPr id="0" name=""/>
        <dsp:cNvSpPr/>
      </dsp:nvSpPr>
      <dsp:spPr>
        <a:xfrm>
          <a:off x="648518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9F42A-2822-43A1-AD19-EC1E1108B51F}">
      <dsp:nvSpPr>
        <dsp:cNvPr id="0" name=""/>
        <dsp:cNvSpPr/>
      </dsp:nvSpPr>
      <dsp:spPr>
        <a:xfrm>
          <a:off x="1771589" y="2363152"/>
          <a:ext cx="1683893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2010 Beitritt Bayern und Rheinland-Pfalz</a:t>
          </a:r>
          <a:endParaRPr lang="de-DE" sz="1600" kern="1200" dirty="0"/>
        </a:p>
      </dsp:txBody>
      <dsp:txXfrm>
        <a:off x="1771589" y="2363152"/>
        <a:ext cx="1683893" cy="1575435"/>
      </dsp:txXfrm>
    </dsp:sp>
    <dsp:sp modelId="{2CC2C5F5-385D-474E-BC6E-BCB797B47DE8}">
      <dsp:nvSpPr>
        <dsp:cNvPr id="0" name=""/>
        <dsp:cNvSpPr/>
      </dsp:nvSpPr>
      <dsp:spPr>
        <a:xfrm>
          <a:off x="2416606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40044-0DA4-405A-AAF5-01D87AEEBA0B}">
      <dsp:nvSpPr>
        <dsp:cNvPr id="0" name=""/>
        <dsp:cNvSpPr/>
      </dsp:nvSpPr>
      <dsp:spPr>
        <a:xfrm>
          <a:off x="3539677" y="0"/>
          <a:ext cx="1683893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2012 Beitritt Nordrhein-Westfalen</a:t>
          </a:r>
        </a:p>
      </dsp:txBody>
      <dsp:txXfrm>
        <a:off x="3539677" y="0"/>
        <a:ext cx="1683893" cy="1575435"/>
      </dsp:txXfrm>
    </dsp:sp>
    <dsp:sp modelId="{7EEB2E7E-FA8F-40CE-ADD1-B9AC15CBDCDA}">
      <dsp:nvSpPr>
        <dsp:cNvPr id="0" name=""/>
        <dsp:cNvSpPr/>
      </dsp:nvSpPr>
      <dsp:spPr>
        <a:xfrm>
          <a:off x="4184694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5B9C1-46BB-4209-A56D-240008C3073B}">
      <dsp:nvSpPr>
        <dsp:cNvPr id="0" name=""/>
        <dsp:cNvSpPr/>
      </dsp:nvSpPr>
      <dsp:spPr>
        <a:xfrm>
          <a:off x="5307765" y="2363152"/>
          <a:ext cx="1683893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2013 erste App „Meine Umwelt“ für Baden-Württemberg</a:t>
          </a:r>
        </a:p>
      </dsp:txBody>
      <dsp:txXfrm>
        <a:off x="5307765" y="2363152"/>
        <a:ext cx="1683893" cy="1575435"/>
      </dsp:txXfrm>
    </dsp:sp>
    <dsp:sp modelId="{80DC2353-CF75-48D8-A2E4-9303F4743C4C}">
      <dsp:nvSpPr>
        <dsp:cNvPr id="0" name=""/>
        <dsp:cNvSpPr/>
      </dsp:nvSpPr>
      <dsp:spPr>
        <a:xfrm>
          <a:off x="5952782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7F4E-A300-46FF-A829-6054565EDB59}">
      <dsp:nvSpPr>
        <dsp:cNvPr id="0" name=""/>
        <dsp:cNvSpPr/>
      </dsp:nvSpPr>
      <dsp:spPr>
        <a:xfrm>
          <a:off x="0" y="1181576"/>
          <a:ext cx="7772400" cy="1575435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617E7-4A12-476A-B215-6C74BC0EA244}">
      <dsp:nvSpPr>
        <dsp:cNvPr id="0" name=""/>
        <dsp:cNvSpPr/>
      </dsp:nvSpPr>
      <dsp:spPr>
        <a:xfrm>
          <a:off x="3500" y="0"/>
          <a:ext cx="1683893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2014 Austritt Rheinland-Pfalz; Version 2 Umweltportal Baden-Württemberg mit neuer Technologie als Prototyp der Kooperation</a:t>
          </a:r>
        </a:p>
      </dsp:txBody>
      <dsp:txXfrm>
        <a:off x="3500" y="0"/>
        <a:ext cx="1683893" cy="1575435"/>
      </dsp:txXfrm>
    </dsp:sp>
    <dsp:sp modelId="{1CA3E565-5ED7-4F1C-827A-CAC167A3EF27}">
      <dsp:nvSpPr>
        <dsp:cNvPr id="0" name=""/>
        <dsp:cNvSpPr/>
      </dsp:nvSpPr>
      <dsp:spPr>
        <a:xfrm>
          <a:off x="648518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D8D12-BA77-4A8A-97AF-6945774FDAE5}">
      <dsp:nvSpPr>
        <dsp:cNvPr id="0" name=""/>
        <dsp:cNvSpPr/>
      </dsp:nvSpPr>
      <dsp:spPr>
        <a:xfrm>
          <a:off x="1771589" y="2363152"/>
          <a:ext cx="1683893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2015 </a:t>
          </a:r>
          <a:r>
            <a:rPr lang="de-DE" sz="1600" kern="1200" dirty="0" smtClean="0"/>
            <a:t>Erweiterung App für Sachsen-Anhalt</a:t>
          </a:r>
        </a:p>
      </dsp:txBody>
      <dsp:txXfrm>
        <a:off x="1771589" y="2363152"/>
        <a:ext cx="1683893" cy="1575435"/>
      </dsp:txXfrm>
    </dsp:sp>
    <dsp:sp modelId="{1E6D227B-51D6-428A-AF80-4FEC4C1C148A}">
      <dsp:nvSpPr>
        <dsp:cNvPr id="0" name=""/>
        <dsp:cNvSpPr/>
      </dsp:nvSpPr>
      <dsp:spPr>
        <a:xfrm>
          <a:off x="2416606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D1B7A-FA21-4CB1-B651-538007009686}">
      <dsp:nvSpPr>
        <dsp:cNvPr id="0" name=""/>
        <dsp:cNvSpPr/>
      </dsp:nvSpPr>
      <dsp:spPr>
        <a:xfrm>
          <a:off x="3539677" y="0"/>
          <a:ext cx="1683893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2016 Erweiterung App für Thüringen, Beitritt Schleswig-Holstein (nur App); neues Portal Sachsen-Anhalt und Bayern</a:t>
          </a:r>
        </a:p>
      </dsp:txBody>
      <dsp:txXfrm>
        <a:off x="3539677" y="0"/>
        <a:ext cx="1683893" cy="1575435"/>
      </dsp:txXfrm>
    </dsp:sp>
    <dsp:sp modelId="{3B037CE5-992F-4187-B1FF-F892B42A4D3F}">
      <dsp:nvSpPr>
        <dsp:cNvPr id="0" name=""/>
        <dsp:cNvSpPr/>
      </dsp:nvSpPr>
      <dsp:spPr>
        <a:xfrm>
          <a:off x="4184694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F5FB7-59CA-4013-B0E9-4715596000E9}">
      <dsp:nvSpPr>
        <dsp:cNvPr id="0" name=""/>
        <dsp:cNvSpPr/>
      </dsp:nvSpPr>
      <dsp:spPr>
        <a:xfrm>
          <a:off x="5307765" y="2363152"/>
          <a:ext cx="1683893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2017 Beitritt Brandenburg; neues Portal Nordrhein-Westfalen</a:t>
          </a:r>
        </a:p>
      </dsp:txBody>
      <dsp:txXfrm>
        <a:off x="5307765" y="2363152"/>
        <a:ext cx="1683893" cy="1575435"/>
      </dsp:txXfrm>
    </dsp:sp>
    <dsp:sp modelId="{50DA36AB-A16D-4559-A39A-085DFC2D23F6}">
      <dsp:nvSpPr>
        <dsp:cNvPr id="0" name=""/>
        <dsp:cNvSpPr/>
      </dsp:nvSpPr>
      <dsp:spPr>
        <a:xfrm>
          <a:off x="5952782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7F4E-A300-46FF-A829-6054565EDB59}">
      <dsp:nvSpPr>
        <dsp:cNvPr id="0" name=""/>
        <dsp:cNvSpPr/>
      </dsp:nvSpPr>
      <dsp:spPr>
        <a:xfrm>
          <a:off x="0" y="1181576"/>
          <a:ext cx="7772400" cy="1575435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617E7-4A12-476A-B215-6C74BC0EA244}">
      <dsp:nvSpPr>
        <dsp:cNvPr id="0" name=""/>
        <dsp:cNvSpPr/>
      </dsp:nvSpPr>
      <dsp:spPr>
        <a:xfrm>
          <a:off x="85" y="0"/>
          <a:ext cx="341218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2018 neues Portal für Thüringen; Aktualisierung des Portals für Nordrhein-Westfalen; Vorbereitung Portal Brandenburg</a:t>
          </a:r>
        </a:p>
      </dsp:txBody>
      <dsp:txXfrm>
        <a:off x="85" y="0"/>
        <a:ext cx="3412189" cy="1575435"/>
      </dsp:txXfrm>
    </dsp:sp>
    <dsp:sp modelId="{1CA3E565-5ED7-4F1C-827A-CAC167A3EF27}">
      <dsp:nvSpPr>
        <dsp:cNvPr id="0" name=""/>
        <dsp:cNvSpPr/>
      </dsp:nvSpPr>
      <dsp:spPr>
        <a:xfrm>
          <a:off x="1509250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FFFC1-58C7-4D49-9131-9DB7C5D607DE}">
      <dsp:nvSpPr>
        <dsp:cNvPr id="0" name=""/>
        <dsp:cNvSpPr/>
      </dsp:nvSpPr>
      <dsp:spPr>
        <a:xfrm>
          <a:off x="3582884" y="2363152"/>
          <a:ext cx="341218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Planung 2019: Aktualisierung der Technologie; neue Portale für Baden-Württemberg und Sachsen-Anhalt; Release Portal Brandenburg</a:t>
          </a:r>
        </a:p>
      </dsp:txBody>
      <dsp:txXfrm>
        <a:off x="3582884" y="2363152"/>
        <a:ext cx="3412189" cy="1575435"/>
      </dsp:txXfrm>
    </dsp:sp>
    <dsp:sp modelId="{CEC2DDE1-1494-42FD-8A19-51D559ACC7C3}">
      <dsp:nvSpPr>
        <dsp:cNvPr id="0" name=""/>
        <dsp:cNvSpPr/>
      </dsp:nvSpPr>
      <dsp:spPr>
        <a:xfrm>
          <a:off x="5092050" y="1772364"/>
          <a:ext cx="393858" cy="3938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46" y="579054"/>
            <a:ext cx="47208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Titel des Vortrags (Menü Ansicht / Kopf- und Fußzeile / Notizblätter und Handzettel)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46" y="9264862"/>
            <a:ext cx="19027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Vortragender, Anlass, </a:t>
            </a:r>
            <a:fld id="{CB1BAF54-8D54-477C-824E-873921F29C8A}" type="datetime1">
              <a:rPr lang="de-DE"/>
              <a:pPr>
                <a:defRPr/>
              </a:pPr>
              <a:t>25.01.2019</a:t>
            </a:fld>
            <a:endParaRPr lang="de-DE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43471" y="9264862"/>
            <a:ext cx="58349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1C1D7FC-6FA4-43B9-809A-E34CAF937F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46" y="330888"/>
            <a:ext cx="47208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Titel des Vortrags (Menü Ansicht / Kopf- und Fußzeile / Notizblätter und Handzettel)</a:t>
            </a:r>
          </a:p>
        </p:txBody>
      </p:sp>
      <p:sp>
        <p:nvSpPr>
          <p:cNvPr id="614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46" y="4715153"/>
            <a:ext cx="4531783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08475" y="9474607"/>
            <a:ext cx="19027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Vortragender, Anlass, </a:t>
            </a:r>
            <a:fld id="{111A47E3-7E4D-4A26-82E6-0B9B6ADCD80E}" type="datetime1">
              <a:rPr lang="de-DE"/>
              <a:pPr>
                <a:defRPr/>
              </a:pPr>
              <a:t>25.01.2019</a:t>
            </a:fld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49765" y="9474607"/>
            <a:ext cx="58349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2ACDB10-3535-4F5D-A5B6-ACC03945E0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BW100_GR_4C_UM Kopi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5805488"/>
            <a:ext cx="28051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8194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Wingdings" pitchFamily="2" charset="2"/>
              <a:buNone/>
              <a:defRPr sz="1200" b="1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1C912B-92A3-40C9-9DE5-B0FE7F00F5DA}" type="datetime1">
              <a:rPr lang="de-DE"/>
              <a:pPr>
                <a:defRPr/>
              </a:pPr>
              <a:t>25.01.2019</a:t>
            </a:fld>
            <a:r>
              <a:rPr lang="de-DE" dirty="0"/>
              <a:t> 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F442A376-3B8D-4638-9656-84113779BF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930A-5AF9-4F1A-B4B8-A64CD38DA8F1}" type="datetime1">
              <a:rPr lang="de-DE"/>
              <a:pPr>
                <a:defRPr/>
              </a:pPr>
              <a:t>25.01.2019</a:t>
            </a:fld>
            <a:r>
              <a:rPr lang="de-DE" dirty="0"/>
              <a:t> </a:t>
            </a: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E0445C30-7844-4087-9EF7-3C4DA5B3F7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187F-0A48-46E9-9269-4D80C71C8B64}" type="datetime1">
              <a:rPr lang="de-DE"/>
              <a:pPr>
                <a:defRPr/>
              </a:pPr>
              <a:t>25.01.2019</a:t>
            </a:fld>
            <a:r>
              <a:rPr lang="de-DE" dirty="0"/>
              <a:t> 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5A9046A-077E-4BA9-A44A-B04A4CBD52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85F16-3A1E-4449-9A68-C0526AC0E8A7}" type="datetime1">
              <a:rPr lang="de-DE"/>
              <a:pPr>
                <a:defRPr/>
              </a:pPr>
              <a:t>25.01.2019</a:t>
            </a:fld>
            <a:r>
              <a:rPr lang="de-DE" dirty="0"/>
              <a:t> </a:t>
            </a: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FE4B8DF1-2666-4F9D-A155-A9F417F4AA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0A85-65CC-44C8-87EF-D6A9B3B61A1D}" type="datetime1">
              <a:rPr lang="de-DE"/>
              <a:pPr>
                <a:defRPr/>
              </a:pPr>
              <a:t>25.01.2019</a:t>
            </a:fld>
            <a:r>
              <a:rPr lang="de-DE" dirty="0"/>
              <a:t> 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B497EFFF-B8FF-44CF-BD36-3CD9A910BF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7F88-9D71-4B5A-82DF-08C6056B951C}" type="datetime1">
              <a:rPr lang="de-DE"/>
              <a:pPr>
                <a:defRPr/>
              </a:pPr>
              <a:t>25.01.2019</a:t>
            </a:fld>
            <a:r>
              <a:rPr lang="de-DE" dirty="0"/>
              <a:t> 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E6B2AC67-CCAB-492A-AF99-292DC9A5A9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F343-3950-48DD-B971-3593E23DF9F8}" type="datetime1">
              <a:rPr lang="de-DE"/>
              <a:pPr>
                <a:defRPr/>
              </a:pPr>
              <a:t>25.01.2019</a:t>
            </a:fld>
            <a:r>
              <a:rPr lang="de-DE" dirty="0"/>
              <a:t> </a:t>
            </a:r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7BD4FAB0-1837-4E2E-898D-4D26A3A330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88D8-5B56-41FF-AE98-40B9C3A66B6F}" type="datetime1">
              <a:rPr lang="de-DE"/>
              <a:pPr>
                <a:defRPr/>
              </a:pPr>
              <a:t>25.01.2019</a:t>
            </a:fld>
            <a:r>
              <a:rPr lang="de-DE" dirty="0"/>
              <a:t> </a:t>
            </a: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A90849C0-2EB3-485F-A852-A69BD08682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104E-BACA-41C0-ACE3-B873A9813E6C}" type="datetime1">
              <a:rPr lang="de-DE"/>
              <a:pPr>
                <a:defRPr/>
              </a:pPr>
              <a:t>25.01.2019</a:t>
            </a:fld>
            <a:r>
              <a:rPr lang="de-DE" dirty="0"/>
              <a:t> </a:t>
            </a: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FE278B1-B24E-46FE-BDD6-10CCBECCE6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zum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86700" y="381000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Times"/>
              <a:cs typeface="+mn-cs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3825" y="6473825"/>
            <a:ext cx="744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0ABFB3-2906-40B1-9E56-57E94725C312}" type="datetime1">
              <a:rPr lang="de-DE"/>
              <a:pPr>
                <a:defRPr/>
              </a:pPr>
              <a:t>25.01.2019</a:t>
            </a:fld>
            <a:r>
              <a:rPr lang="de-DE" dirty="0"/>
              <a:t> </a:t>
            </a:r>
          </a:p>
        </p:txBody>
      </p:sp>
      <p:sp>
        <p:nvSpPr>
          <p:cNvPr id="10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584200" y="6427788"/>
            <a:ext cx="785813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3A400FBB-B7EB-45A6-B326-06723BD1D7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Grafik 12" descr="BW100_GR_4C_UM Kopie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280988" indent="-280988" algn="l" rtl="0" eaLnBrk="1" fontAlgn="base" hangingPunct="1">
        <a:spcBef>
          <a:spcPct val="3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1" fontAlgn="base" hangingPunct="1"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763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145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ray.com/de/company/gartner/magic-quadrant-digital-experience-platform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feray.com/de/downloads-community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Vorstellung Umweltportal Baden-Württemberg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Ministerium für Umwelt, Klima und Energiewirtschaft Baden-Württemberg</a:t>
            </a:r>
          </a:p>
          <a:p>
            <a:r>
              <a:rPr lang="de-DE" dirty="0" smtClean="0"/>
              <a:t>Referat 15 – </a:t>
            </a:r>
            <a:r>
              <a:rPr lang="de-DE" dirty="0" err="1" smtClean="0"/>
              <a:t>IuK</a:t>
            </a:r>
            <a:r>
              <a:rPr lang="de-DE" dirty="0" smtClean="0"/>
              <a:t>, UIS, nachhaltige Digitalisierung</a:t>
            </a:r>
          </a:p>
          <a:p>
            <a:r>
              <a:rPr lang="de-DE" dirty="0" smtClean="0"/>
              <a:t>Kernerplatz 9, 70182 Stuttgart</a:t>
            </a:r>
          </a:p>
          <a:p>
            <a:endParaRPr lang="de-DE" dirty="0"/>
          </a:p>
          <a:p>
            <a:r>
              <a:rPr lang="de-DE" dirty="0" smtClean="0"/>
              <a:t>Stand: 25.01.2019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353434"/>
              </p:ext>
            </p:extLst>
          </p:nvPr>
        </p:nvGraphicFramePr>
        <p:xfrm>
          <a:off x="685800" y="2133600"/>
          <a:ext cx="7772400" cy="39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 der Kooperation (II)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5B8A16-B4A5-47BB-A540-BD04E547A7C5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512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Arial" charset="0"/>
                <a:cs typeface="Arial" charset="0"/>
              </a:rPr>
              <a:t>Folie </a:t>
            </a:r>
            <a:fld id="{6C050043-1173-4235-BF8B-EBFAD344CBBB}" type="slidenum">
              <a:rPr lang="de-DE" smtClean="0">
                <a:latin typeface="Arial" charset="0"/>
                <a:cs typeface="Arial" charset="0"/>
              </a:rPr>
              <a:pPr/>
              <a:t>10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896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25882"/>
              </p:ext>
            </p:extLst>
          </p:nvPr>
        </p:nvGraphicFramePr>
        <p:xfrm>
          <a:off x="685800" y="2133600"/>
          <a:ext cx="7772400" cy="39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 der Kooperation (III)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5B8A16-B4A5-47BB-A540-BD04E547A7C5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512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Arial" charset="0"/>
                <a:cs typeface="Arial" charset="0"/>
              </a:rPr>
              <a:t>Folie </a:t>
            </a:r>
            <a:fld id="{6C050043-1173-4235-BF8B-EBFAD344CBBB}" type="slidenum">
              <a:rPr lang="de-DE" smtClean="0">
                <a:latin typeface="Arial" charset="0"/>
                <a:cs typeface="Arial" charset="0"/>
              </a:rPr>
              <a:pPr/>
              <a:t>11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663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53646"/>
              </p:ext>
            </p:extLst>
          </p:nvPr>
        </p:nvGraphicFramePr>
        <p:xfrm>
          <a:off x="685800" y="2133600"/>
          <a:ext cx="7772400" cy="39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 der Kooperation (IV)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5B8A16-B4A5-47BB-A540-BD04E547A7C5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512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Arial" charset="0"/>
                <a:cs typeface="Arial" charset="0"/>
              </a:rPr>
              <a:t>Folie </a:t>
            </a:r>
            <a:fld id="{6C050043-1173-4235-BF8B-EBFAD344CBBB}" type="slidenum">
              <a:rPr lang="de-DE" smtClean="0">
                <a:latin typeface="Arial" charset="0"/>
                <a:cs typeface="Arial" charset="0"/>
              </a:rPr>
              <a:pPr/>
              <a:t>12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428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Einsatz von Liferay Portal</a:t>
            </a:r>
            <a:br>
              <a:rPr lang="de-DE" dirty="0" smtClean="0"/>
            </a:br>
            <a:r>
              <a:rPr lang="de-DE" dirty="0" smtClean="0"/>
              <a:t>Community Edition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OpenSource</a:t>
            </a:r>
            <a:r>
              <a:rPr lang="de-DE" dirty="0" smtClean="0"/>
              <a:t>) für Portal</a:t>
            </a:r>
            <a:br>
              <a:rPr lang="de-DE" dirty="0" smtClean="0"/>
            </a:br>
            <a:r>
              <a:rPr lang="de-DE" dirty="0" smtClean="0"/>
              <a:t>und App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Technologien (I)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4283968" y="836712"/>
            <a:ext cx="4860032" cy="5285561"/>
            <a:chOff x="4283968" y="980728"/>
            <a:chExt cx="4860032" cy="528556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980728"/>
              <a:ext cx="4499240" cy="4710658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4283968" y="5835402"/>
              <a:ext cx="48600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Quelle: </a:t>
              </a:r>
              <a:r>
                <a:rPr lang="de-DE" sz="1100" dirty="0">
                  <a:hlinkClick r:id="rId3"/>
                </a:rPr>
                <a:t>https://</a:t>
              </a:r>
              <a:r>
                <a:rPr lang="de-DE" sz="1100" dirty="0" smtClean="0">
                  <a:hlinkClick r:id="rId3"/>
                </a:rPr>
                <a:t>www.liferay.com/de/company/gartner/magic-quadrant-digital-experience-platforms</a:t>
              </a:r>
              <a:r>
                <a:rPr lang="de-DE" sz="1100" dirty="0" smtClean="0"/>
                <a:t>, Stand: 25.01.2019</a:t>
              </a:r>
              <a:endParaRPr lang="de-DE" sz="11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33692" y="3796943"/>
            <a:ext cx="3476626" cy="1964412"/>
            <a:chOff x="333692" y="3796943"/>
            <a:chExt cx="3476626" cy="1964412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693" y="3796943"/>
              <a:ext cx="3476625" cy="1533525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333692" y="5330468"/>
              <a:ext cx="34766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Quelle: </a:t>
              </a:r>
              <a:r>
                <a:rPr lang="de-DE" sz="1100" dirty="0">
                  <a:hlinkClick r:id="rId5"/>
                </a:rPr>
                <a:t>https://</a:t>
              </a:r>
              <a:r>
                <a:rPr lang="de-DE" sz="1100" dirty="0" smtClean="0">
                  <a:hlinkClick r:id="rId5"/>
                </a:rPr>
                <a:t>www.liferay.com/de/downloads-community</a:t>
              </a:r>
              <a:r>
                <a:rPr lang="de-DE" sz="1100" dirty="0" smtClean="0"/>
                <a:t>, Stand: 25.01.2019</a:t>
              </a:r>
              <a:endParaRPr lang="de-D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92900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Serviceorientierte </a:t>
            </a:r>
            <a:r>
              <a:rPr lang="de-DE" dirty="0" err="1" smtClean="0"/>
              <a:t>Dienstearchitektur</a:t>
            </a:r>
            <a:r>
              <a:rPr lang="de-DE" dirty="0" smtClean="0"/>
              <a:t> (SOA) mit </a:t>
            </a:r>
            <a:r>
              <a:rPr lang="de-DE" dirty="0" err="1" smtClean="0"/>
              <a:t>Microservices</a:t>
            </a:r>
            <a:endParaRPr lang="de-DE" dirty="0" smtClean="0"/>
          </a:p>
          <a:p>
            <a:pPr lvl="1"/>
            <a:r>
              <a:rPr lang="de-DE" dirty="0" err="1" smtClean="0"/>
              <a:t>RESTful</a:t>
            </a:r>
            <a:r>
              <a:rPr lang="de-DE" dirty="0" smtClean="0"/>
              <a:t> Webservices</a:t>
            </a:r>
          </a:p>
          <a:p>
            <a:r>
              <a:rPr lang="de-DE" dirty="0" smtClean="0"/>
              <a:t>Verwendung von „Bausteinen“</a:t>
            </a:r>
          </a:p>
          <a:p>
            <a:pPr lvl="1"/>
            <a:r>
              <a:rPr lang="de-DE" dirty="0" err="1" smtClean="0"/>
              <a:t>Portlets</a:t>
            </a:r>
            <a:r>
              <a:rPr lang="de-DE" dirty="0" smtClean="0"/>
              <a:t>, </a:t>
            </a:r>
            <a:r>
              <a:rPr lang="de-DE" dirty="0" err="1" smtClean="0"/>
              <a:t>Widgets</a:t>
            </a:r>
            <a:endParaRPr lang="de-DE" dirty="0" smtClean="0"/>
          </a:p>
          <a:p>
            <a:pPr lvl="1"/>
            <a:r>
              <a:rPr lang="de-DE" dirty="0" smtClean="0"/>
              <a:t>zukünftig </a:t>
            </a:r>
            <a:r>
              <a:rPr lang="de-DE" dirty="0" err="1" smtClean="0"/>
              <a:t>Webcomponents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Wiederverwendung in den verschiedenen Portalen und Apps</a:t>
            </a:r>
          </a:p>
          <a:p>
            <a:pPr lvl="1"/>
            <a:r>
              <a:rPr lang="de-DE" dirty="0" smtClean="0"/>
              <a:t>Nutzung auch außerhalb der Kooperation in der Umweltverwaltung Baden-Württemberg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Technologien (II)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616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Verwendung leistungsstarker Suchmaschinen</a:t>
            </a:r>
          </a:p>
          <a:p>
            <a:pPr lvl="1"/>
            <a:r>
              <a:rPr lang="de-DE" dirty="0" smtClean="0"/>
              <a:t>zuerst „</a:t>
            </a:r>
            <a:r>
              <a:rPr lang="de-DE" dirty="0" err="1" smtClean="0"/>
              <a:t>htdig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kommerzielles Produkt „Google Search Appliance (GSA)“</a:t>
            </a:r>
          </a:p>
          <a:p>
            <a:pPr lvl="1"/>
            <a:r>
              <a:rPr lang="de-DE" dirty="0" smtClean="0"/>
              <a:t>Ergänzung um </a:t>
            </a:r>
            <a:r>
              <a:rPr lang="de-DE" dirty="0" err="1" smtClean="0"/>
              <a:t>elasticsearch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Evaluierung zur Suche einer neuen Suchmaschine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Technologien (III)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377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79" y="1340768"/>
            <a:ext cx="5876925" cy="448627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Entwicklung</a:t>
            </a:r>
            <a:br>
              <a:rPr lang="de-DE" dirty="0" smtClean="0"/>
            </a:br>
            <a:r>
              <a:rPr lang="de-DE" dirty="0" smtClean="0"/>
              <a:t>und Einsatz</a:t>
            </a:r>
            <a:br>
              <a:rPr lang="de-DE" dirty="0" smtClean="0"/>
            </a:br>
            <a:r>
              <a:rPr lang="de-DE" dirty="0" smtClean="0"/>
              <a:t>der Technologien</a:t>
            </a:r>
            <a:br>
              <a:rPr lang="de-DE" dirty="0" smtClean="0"/>
            </a:br>
            <a:r>
              <a:rPr lang="de-DE" dirty="0" smtClean="0"/>
              <a:t>gemeinsam mit</a:t>
            </a:r>
            <a:br>
              <a:rPr lang="de-DE" dirty="0" smtClean="0"/>
            </a:br>
            <a:r>
              <a:rPr lang="de-DE" dirty="0" smtClean="0"/>
              <a:t>Partnern aus</a:t>
            </a:r>
            <a:br>
              <a:rPr lang="de-DE" dirty="0" smtClean="0"/>
            </a:br>
            <a:r>
              <a:rPr lang="de-DE" dirty="0" smtClean="0"/>
              <a:t>Wissenschaft und</a:t>
            </a:r>
            <a:br>
              <a:rPr lang="de-DE" dirty="0" smtClean="0"/>
            </a:br>
            <a:r>
              <a:rPr lang="de-DE" dirty="0" smtClean="0"/>
              <a:t>Wirtschaft</a:t>
            </a:r>
          </a:p>
          <a:p>
            <a:r>
              <a:rPr lang="de-DE" dirty="0" smtClean="0"/>
              <a:t>Beispiel Suchanfragen: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Technologien (IV)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3204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Nutzung (semi-)</a:t>
            </a:r>
            <a:br>
              <a:rPr lang="de-DE" dirty="0" smtClean="0"/>
            </a:br>
            <a:r>
              <a:rPr lang="de-DE" dirty="0" smtClean="0"/>
              <a:t>strukturierter</a:t>
            </a:r>
            <a:br>
              <a:rPr lang="de-DE" dirty="0" smtClean="0"/>
            </a:br>
            <a:r>
              <a:rPr lang="de-DE" dirty="0" smtClean="0"/>
              <a:t>Daten</a:t>
            </a:r>
          </a:p>
          <a:p>
            <a:r>
              <a:rPr lang="de-DE" dirty="0" smtClean="0"/>
              <a:t>redundante</a:t>
            </a:r>
            <a:br>
              <a:rPr lang="de-DE" dirty="0" smtClean="0"/>
            </a:br>
            <a:r>
              <a:rPr lang="de-DE" dirty="0" smtClean="0"/>
              <a:t>Speicherung in</a:t>
            </a:r>
            <a:br>
              <a:rPr lang="de-DE" dirty="0" smtClean="0"/>
            </a:br>
            <a:r>
              <a:rPr lang="de-DE" dirty="0" smtClean="0"/>
              <a:t>einer Cloud</a:t>
            </a:r>
          </a:p>
          <a:p>
            <a:r>
              <a:rPr lang="de-DE" dirty="0" smtClean="0"/>
              <a:t>Darstellung der</a:t>
            </a:r>
            <a:br>
              <a:rPr lang="de-DE" dirty="0" smtClean="0"/>
            </a:br>
            <a:r>
              <a:rPr lang="de-DE" dirty="0" smtClean="0"/>
              <a:t>Sach- und</a:t>
            </a:r>
            <a:br>
              <a:rPr lang="de-DE" dirty="0" smtClean="0"/>
            </a:br>
            <a:r>
              <a:rPr lang="de-DE" dirty="0" smtClean="0"/>
              <a:t>Messdaten mit</a:t>
            </a:r>
            <a:br>
              <a:rPr lang="de-DE" dirty="0" smtClean="0"/>
            </a:br>
            <a:r>
              <a:rPr lang="de-DE" dirty="0" smtClean="0"/>
              <a:t>einer Karte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Technologien (V)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143000"/>
            <a:ext cx="59055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208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156645"/>
            <a:ext cx="7772400" cy="389249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Umweltportal </a:t>
            </a:r>
            <a:r>
              <a:rPr lang="de-DE" dirty="0"/>
              <a:t>Baden-Württemberg (https://www.umwelt-bw.de/)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1903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Bereitstellung eines zentralen Informationsportals zu Umweltinformationen für Bürgerinnen und Bürger</a:t>
            </a:r>
          </a:p>
          <a:p>
            <a:r>
              <a:rPr lang="de-DE" dirty="0" smtClean="0"/>
              <a:t>Erfüllung eines einfachen Zugangs zu Umweltinformationen auf Basis des Umweltverwaltungsgesetzes (Umweltinformationsgesetz, Umsetzung </a:t>
            </a:r>
            <a:r>
              <a:rPr lang="de-DE" dirty="0"/>
              <a:t>der Richtlinie 2003/4/EG des Europäischen Parlaments und des Rates vom 28. Januar 2003 über den Zugang der Öffentlichkeit zu Umweltinformationen und zur Aufhebung der Richtlinie 90/313/EWG des </a:t>
            </a:r>
            <a:r>
              <a:rPr lang="de-DE" dirty="0" smtClean="0"/>
              <a:t>Rates)</a:t>
            </a:r>
          </a:p>
        </p:txBody>
      </p:sp>
      <p:sp>
        <p:nvSpPr>
          <p:cNvPr id="409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des Umweltportals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684D548-34CA-489D-BBA9-CAA15AAB8A94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10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Arial" charset="0"/>
                <a:cs typeface="Arial" charset="0"/>
              </a:rPr>
              <a:t>Folie </a:t>
            </a:r>
            <a:fld id="{A9BF2252-3F73-4FFA-8991-8854809B0BAF}" type="slidenum">
              <a:rPr lang="de-DE" smtClean="0">
                <a:latin typeface="Arial" charset="0"/>
                <a:cs typeface="Arial" charset="0"/>
              </a:rPr>
              <a:pPr/>
              <a:t>3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325" y="1916832"/>
            <a:ext cx="7409350" cy="393858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 - Messwerte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0046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104" y="3041959"/>
            <a:ext cx="7772400" cy="377141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 – strukturierter Themeneinstieg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7" y="1828439"/>
            <a:ext cx="8851106" cy="8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939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826" y="2133600"/>
            <a:ext cx="7528347" cy="393858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 – Suche und Ergebnisanzeige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652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Kooperation bei der Entwicklung und Umsetzung von IT-Verfahren in der Umweltverwaltung ist seit vielen Jahren in Deutschland etabliert</a:t>
            </a:r>
          </a:p>
          <a:p>
            <a:pPr lvl="1"/>
            <a:r>
              <a:rPr lang="de-DE" dirty="0" smtClean="0"/>
              <a:t>Basis ist </a:t>
            </a:r>
            <a:r>
              <a:rPr lang="de-DE" dirty="0"/>
              <a:t>eine Verwaltungsvereinbarung </a:t>
            </a:r>
            <a:r>
              <a:rPr lang="de-DE" dirty="0" smtClean="0"/>
              <a:t>über </a:t>
            </a:r>
            <a:r>
              <a:rPr lang="de-DE" dirty="0"/>
              <a:t>die Kooperation bei Konzeptionen und Entwicklungen von Software für Umweltinformationssysteme (</a:t>
            </a:r>
            <a:r>
              <a:rPr lang="de-DE" dirty="0" err="1"/>
              <a:t>VKoopUIS</a:t>
            </a:r>
            <a:r>
              <a:rPr lang="de-DE" dirty="0" smtClean="0"/>
              <a:t>) zwischen Bundesumweltministerium und Umweltministerien der Länder von 2001</a:t>
            </a:r>
          </a:p>
          <a:p>
            <a:pPr lvl="1"/>
            <a:r>
              <a:rPr lang="de-DE" dirty="0" smtClean="0"/>
              <a:t>Kooperationsprojekt „</a:t>
            </a:r>
            <a:r>
              <a:rPr lang="de-DE" b="1" dirty="0" smtClean="0"/>
              <a:t>L</a:t>
            </a:r>
            <a:r>
              <a:rPr lang="de-DE" dirty="0" smtClean="0"/>
              <a:t>andes</a:t>
            </a:r>
            <a:r>
              <a:rPr lang="de-DE" b="1" dirty="0" smtClean="0"/>
              <a:t>u</a:t>
            </a:r>
            <a:r>
              <a:rPr lang="de-DE" dirty="0" smtClean="0"/>
              <a:t>mwelt</a:t>
            </a:r>
            <a:r>
              <a:rPr lang="de-DE" b="1" dirty="0" smtClean="0"/>
              <a:t>po</a:t>
            </a:r>
            <a:r>
              <a:rPr lang="de-DE" dirty="0" smtClean="0"/>
              <a:t>rtale“ (LUPO)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Kooperation Landesumweltportale (I)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6512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67188"/>
          </a:xfrm>
        </p:spPr>
        <p:txBody>
          <a:bodyPr/>
          <a:lstStyle/>
          <a:p>
            <a:r>
              <a:rPr lang="de-DE" dirty="0" smtClean="0"/>
              <a:t>Beteiligte Partner:</a:t>
            </a:r>
          </a:p>
          <a:p>
            <a:pPr lvl="1"/>
            <a:r>
              <a:rPr lang="de-DE" sz="2000" dirty="0" smtClean="0"/>
              <a:t>Baden-Württemberg</a:t>
            </a:r>
          </a:p>
          <a:p>
            <a:pPr lvl="1"/>
            <a:r>
              <a:rPr lang="de-DE" sz="2000" dirty="0" smtClean="0"/>
              <a:t>Bayern</a:t>
            </a:r>
          </a:p>
          <a:p>
            <a:pPr lvl="1"/>
            <a:r>
              <a:rPr lang="de-DE" sz="2000" dirty="0" smtClean="0"/>
              <a:t>Brandenburg</a:t>
            </a:r>
          </a:p>
          <a:p>
            <a:pPr lvl="1"/>
            <a:r>
              <a:rPr lang="de-DE" sz="2000" dirty="0" smtClean="0"/>
              <a:t>Nordrhein-Westfalen</a:t>
            </a:r>
          </a:p>
          <a:p>
            <a:pPr lvl="1"/>
            <a:r>
              <a:rPr lang="de-DE" sz="2000" dirty="0" smtClean="0"/>
              <a:t>Sachsen-Anhalt</a:t>
            </a:r>
          </a:p>
          <a:p>
            <a:pPr lvl="1"/>
            <a:r>
              <a:rPr lang="de-DE" sz="2000" dirty="0" smtClean="0"/>
              <a:t>Schleswig-Holstein</a:t>
            </a:r>
          </a:p>
          <a:p>
            <a:pPr lvl="1"/>
            <a:r>
              <a:rPr lang="de-DE" sz="2000" dirty="0" smtClean="0"/>
              <a:t>Thüringen</a:t>
            </a:r>
          </a:p>
          <a:p>
            <a:r>
              <a:rPr lang="de-DE" dirty="0" smtClean="0"/>
              <a:t>Vorsitz der Kooperation in</a:t>
            </a:r>
            <a:br>
              <a:rPr lang="de-DE" dirty="0" smtClean="0"/>
            </a:br>
            <a:r>
              <a:rPr lang="de-DE" dirty="0" smtClean="0"/>
              <a:t>Baden-Württemberg</a:t>
            </a:r>
          </a:p>
          <a:p>
            <a:r>
              <a:rPr lang="de-DE" dirty="0" smtClean="0"/>
              <a:t>Koordinierungsstelle bei der</a:t>
            </a:r>
            <a:br>
              <a:rPr lang="de-DE" dirty="0" smtClean="0"/>
            </a:br>
            <a:r>
              <a:rPr lang="de-DE" dirty="0" smtClean="0"/>
              <a:t>Landesanstalt für Umwelt Baden-Württemberg (LUBW)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Kooperation Landesumweltportale (II)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B7930A-5AF9-4F1A-B4B8-A64CD38DA8F1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445C30-7844-4087-9EF7-3C4DA5B3F7D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5292080" y="1196752"/>
            <a:ext cx="3746376" cy="4512376"/>
            <a:chOff x="5292080" y="1340768"/>
            <a:chExt cx="3746376" cy="451237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"/>
            <a:srcRect l="9086" t="4871"/>
            <a:stretch/>
          </p:blipFill>
          <p:spPr>
            <a:xfrm>
              <a:off x="5436096" y="1340768"/>
              <a:ext cx="3602360" cy="4512376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 bwMode="auto">
            <a:xfrm>
              <a:off x="5292080" y="1340768"/>
              <a:ext cx="576064" cy="21602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5700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016393"/>
              </p:ext>
            </p:extLst>
          </p:nvPr>
        </p:nvGraphicFramePr>
        <p:xfrm>
          <a:off x="685800" y="2133600"/>
          <a:ext cx="7772400" cy="39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 der Kooperation (I)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5B8A16-B4A5-47BB-A540-BD04E547A7C5}" type="datetime1">
              <a:rPr lang="de-DE" smtClean="0"/>
              <a:pPr>
                <a:defRPr/>
              </a:pPr>
              <a:t>25.01.2019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512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Arial" charset="0"/>
                <a:cs typeface="Arial" charset="0"/>
              </a:rPr>
              <a:t>Folie </a:t>
            </a:r>
            <a:fld id="{6C050043-1173-4235-BF8B-EBFAD344CBBB}" type="slidenum">
              <a:rPr lang="de-DE" smtClean="0">
                <a:latin typeface="Arial" charset="0"/>
                <a:cs typeface="Arial" charset="0"/>
              </a:rPr>
              <a:pPr/>
              <a:t>9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wvorlage_praesentation_uvm">
  <a:themeElements>
    <a:clrScheme name="Standarddesign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praesentation_um_fol" id="{297C9A51-AE17-431F-88CE-F49F863AF4CF}" vid="{B4478A5D-4046-4681-8E61-BB07D816241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vorlage_praesentation_um_fol</Template>
  <TotalTime>0</TotalTime>
  <Words>495</Words>
  <Application>Microsoft Office PowerPoint</Application>
  <PresentationFormat>Bildschirmpräsentation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Times</vt:lpstr>
      <vt:lpstr>Times New Roman</vt:lpstr>
      <vt:lpstr>Wingdings</vt:lpstr>
      <vt:lpstr>bwvorlage_praesentation_uvm</vt:lpstr>
      <vt:lpstr>Vorstellung Umweltportal Baden-Württemberg</vt:lpstr>
      <vt:lpstr>Umweltportal Baden-Württemberg (https://www.umwelt-bw.de/)</vt:lpstr>
      <vt:lpstr>Ziele des Umweltportals</vt:lpstr>
      <vt:lpstr>Inhalte - Messwerte</vt:lpstr>
      <vt:lpstr>Inhalte – strukturierter Themeneinstieg</vt:lpstr>
      <vt:lpstr>Inhalte – Suche und Ergebnisanzeige</vt:lpstr>
      <vt:lpstr>Kooperation Landesumweltportale (I)</vt:lpstr>
      <vt:lpstr>Kooperation Landesumweltportale (II)</vt:lpstr>
      <vt:lpstr>Geschichte der Kooperation (I)</vt:lpstr>
      <vt:lpstr>Geschichte der Kooperation (II)</vt:lpstr>
      <vt:lpstr>Geschichte der Kooperation (III)</vt:lpstr>
      <vt:lpstr>Geschichte der Kooperation (IV)</vt:lpstr>
      <vt:lpstr>Technologien (I)</vt:lpstr>
      <vt:lpstr>Technologien (II)</vt:lpstr>
      <vt:lpstr>Technologien (III)</vt:lpstr>
      <vt:lpstr>Technologien (IV)</vt:lpstr>
      <vt:lpstr>Technologien (V)</vt:lpstr>
    </vt:vector>
  </TitlesOfParts>
  <Company>Ministerium für Umwelt, Klima und Energiewirtschaft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Umweltportal Baden-Württemberg</dc:title>
  <dc:subject>PowerPoint-Präsentation</dc:subject>
  <dc:creator>Föll, Johannes (UM)</dc:creator>
  <cp:lastModifiedBy>Föll, Johannes (UM)</cp:lastModifiedBy>
  <cp:revision>13</cp:revision>
  <cp:lastPrinted>2003-12-04T12:29:46Z</cp:lastPrinted>
  <dcterms:created xsi:type="dcterms:W3CDTF">2019-01-25T07:00:11Z</dcterms:created>
  <dcterms:modified xsi:type="dcterms:W3CDTF">2019-01-25T09:13:51Z</dcterms:modified>
</cp:coreProperties>
</file>